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3" r:id="rId1"/>
  </p:sldMasterIdLst>
  <p:notesMasterIdLst>
    <p:notesMasterId r:id="rId58"/>
  </p:notesMasterIdLst>
  <p:sldIdLst>
    <p:sldId id="266" r:id="rId2"/>
    <p:sldId id="275" r:id="rId3"/>
    <p:sldId id="273" r:id="rId4"/>
    <p:sldId id="418" r:id="rId5"/>
    <p:sldId id="290" r:id="rId6"/>
    <p:sldId id="358" r:id="rId7"/>
    <p:sldId id="401" r:id="rId8"/>
    <p:sldId id="402" r:id="rId9"/>
    <p:sldId id="403" r:id="rId10"/>
    <p:sldId id="404" r:id="rId11"/>
    <p:sldId id="405" r:id="rId12"/>
    <p:sldId id="424" r:id="rId13"/>
    <p:sldId id="406" r:id="rId14"/>
    <p:sldId id="407" r:id="rId15"/>
    <p:sldId id="408" r:id="rId16"/>
    <p:sldId id="306" r:id="rId17"/>
    <p:sldId id="434" r:id="rId18"/>
    <p:sldId id="420" r:id="rId19"/>
    <p:sldId id="417" r:id="rId20"/>
    <p:sldId id="359" r:id="rId21"/>
    <p:sldId id="416" r:id="rId22"/>
    <p:sldId id="368" r:id="rId23"/>
    <p:sldId id="360" r:id="rId24"/>
    <p:sldId id="394" r:id="rId25"/>
    <p:sldId id="361" r:id="rId26"/>
    <p:sldId id="395" r:id="rId27"/>
    <p:sldId id="396" r:id="rId28"/>
    <p:sldId id="397" r:id="rId29"/>
    <p:sldId id="398" r:id="rId30"/>
    <p:sldId id="399" r:id="rId31"/>
    <p:sldId id="363" r:id="rId32"/>
    <p:sldId id="365" r:id="rId33"/>
    <p:sldId id="366" r:id="rId34"/>
    <p:sldId id="369" r:id="rId35"/>
    <p:sldId id="370" r:id="rId36"/>
    <p:sldId id="371" r:id="rId37"/>
    <p:sldId id="372" r:id="rId38"/>
    <p:sldId id="373" r:id="rId39"/>
    <p:sldId id="374" r:id="rId40"/>
    <p:sldId id="425" r:id="rId41"/>
    <p:sldId id="426" r:id="rId42"/>
    <p:sldId id="431" r:id="rId43"/>
    <p:sldId id="432" r:id="rId44"/>
    <p:sldId id="376" r:id="rId45"/>
    <p:sldId id="377" r:id="rId46"/>
    <p:sldId id="427" r:id="rId47"/>
    <p:sldId id="428" r:id="rId48"/>
    <p:sldId id="429" r:id="rId49"/>
    <p:sldId id="430" r:id="rId50"/>
    <p:sldId id="385" r:id="rId51"/>
    <p:sldId id="386" r:id="rId52"/>
    <p:sldId id="387" r:id="rId53"/>
    <p:sldId id="388" r:id="rId54"/>
    <p:sldId id="433" r:id="rId55"/>
    <p:sldId id="272" r:id="rId56"/>
    <p:sldId id="270" r:id="rId57"/>
  </p:sldIdLst>
  <p:sldSz cx="12192000" cy="6858000"/>
  <p:notesSz cx="6858000" cy="9144000"/>
  <p:embeddedFontLst>
    <p:embeddedFont>
      <p:font typeface="210 콤퓨타세탁 R" panose="02020603020101020101" pitchFamily="18" charset="-127"/>
      <p:regular r:id="rId59"/>
    </p:embeddedFont>
    <p:embeddedFont>
      <p:font typeface="맑은 고딕" panose="020B0503020000020004" pitchFamily="50" charset="-127"/>
      <p:regular r:id="rId60"/>
      <p:bold r:id="rId61"/>
    </p:embeddedFont>
    <p:embeddedFont>
      <p:font typeface="210 콤퓨타세탁 L" panose="02020603020101020101" pitchFamily="18" charset="-127"/>
      <p:regular r:id="rId6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4="http://schemas.microsoft.com/office/powerpoint/2010/main" xmlns:p15="http://schemas.microsoft.com/office/powerpoint/2012/main">
        <p15:guide id="1" orient="horz" pos="2204" userDrawn="1">
          <p15:clr>
            <a:srgbClr val="A4A3A4"/>
          </p15:clr>
        </p15:guide>
        <p15:guide id="2" pos="386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29343"/>
    <a:srgbClr val="F9BFC7"/>
    <a:srgbClr val="F59DAA"/>
    <a:srgbClr val="EC4A63"/>
    <a:srgbClr val="565658"/>
    <a:srgbClr val="F7D331"/>
    <a:srgbClr val="2D3C55"/>
    <a:srgbClr val="3DCFBE"/>
    <a:srgbClr val="3ACE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36" autoAdjust="0"/>
    <p:restoredTop sz="89243" autoAdjust="0"/>
  </p:normalViewPr>
  <p:slideViewPr>
    <p:cSldViewPr snapToGrid="0" snapToObjects="1">
      <p:cViewPr>
        <p:scale>
          <a:sx n="45" d="100"/>
          <a:sy n="45" d="100"/>
        </p:scale>
        <p:origin x="-1520" y="-648"/>
      </p:cViewPr>
      <p:guideLst>
        <p:guide orient="horz" pos="2204"/>
        <p:guide pos="38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08FFC0-669F-4D08-BA7F-BD67A4E4FD27}" type="datetimeFigureOut">
              <a:rPr lang="ko-KR" altLang="en-US" smtClean="0"/>
              <a:t>2019-09-10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0A2D9B-87E8-4C05-804D-1F6120E9DC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998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대충적은겁니다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ㅇㅅㅇ</a:t>
            </a:r>
            <a:r>
              <a:rPr lang="en-US" altLang="ko-KR" dirty="0" smtClean="0"/>
              <a:t>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2D9B-87E8-4C05-804D-1F6120E9DC0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107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상품목록페이지를 나타내기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2D9B-87E8-4C05-804D-1F6120E9DC0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483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리뷰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2D9B-87E8-4C05-804D-1F6120E9DC0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6008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이거두</a:t>
            </a:r>
            <a:r>
              <a:rPr lang="ko-KR" altLang="en-US" dirty="0" smtClean="0"/>
              <a:t> 대충함 </a:t>
            </a:r>
            <a:r>
              <a:rPr lang="ko-KR" altLang="en-US" dirty="0" err="1" smtClean="0"/>
              <a:t>ㅇㅅㅇ</a:t>
            </a:r>
            <a:r>
              <a:rPr lang="en-US" altLang="ko-KR" dirty="0" smtClean="0"/>
              <a:t>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2D9B-87E8-4C05-804D-1F6120E9DC0A}" type="slidenum">
              <a:rPr lang="ko-KR" altLang="en-US" smtClean="0"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로그인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회원가입 페이지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에이젝스</a:t>
            </a:r>
            <a:r>
              <a:rPr lang="ko-KR" altLang="en-US" dirty="0" smtClean="0"/>
              <a:t> 유효성검사 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소셜로그인</a:t>
            </a:r>
            <a:r>
              <a:rPr lang="ko-KR" altLang="en-US" dirty="0" smtClean="0"/>
              <a:t>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아이디 비밀번호 찾기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2D9B-87E8-4C05-804D-1F6120E9DC0A}" type="slidenum">
              <a:rPr lang="ko-KR" altLang="en-US" smtClean="0"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로그인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회원가입 페이지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에이젝스</a:t>
            </a:r>
            <a:r>
              <a:rPr lang="ko-KR" altLang="en-US" dirty="0" smtClean="0"/>
              <a:t> 유효성검사 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소셜로그인</a:t>
            </a:r>
            <a:r>
              <a:rPr lang="ko-KR" altLang="en-US" dirty="0" smtClean="0"/>
              <a:t>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아이디 비밀번호 찾기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2D9B-87E8-4C05-804D-1F6120E9DC0A}" type="slidenum">
              <a:rPr lang="ko-KR" altLang="en-US" smtClean="0"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메인페이지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전체카테고리 슬라이드 </a:t>
            </a:r>
            <a:r>
              <a:rPr lang="en-US" altLang="ko-KR" dirty="0" smtClean="0"/>
              <a:t>,</a:t>
            </a:r>
            <a:r>
              <a:rPr lang="ko-KR" altLang="en-US" dirty="0" smtClean="0"/>
              <a:t>검색기능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상품슬라이드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2D9B-87E8-4C05-804D-1F6120E9DC0A}" type="slidenum">
              <a:rPr lang="ko-KR" altLang="en-US" smtClean="0"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메인페이지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전체카테고리</a:t>
            </a:r>
            <a:r>
              <a:rPr lang="ko-KR" altLang="en-US" baseline="0" dirty="0" smtClean="0"/>
              <a:t> 인기상품 보여주기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2D9B-87E8-4C05-804D-1F6120E9DC0A}" type="slidenum">
              <a:rPr lang="ko-KR" altLang="en-US" smtClean="0"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검색창에</a:t>
            </a:r>
            <a:r>
              <a:rPr lang="ko-KR" altLang="en-US" dirty="0" smtClean="0"/>
              <a:t> 토너 검색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2D9B-87E8-4C05-804D-1F6120E9DC0A}" type="slidenum">
              <a:rPr lang="ko-KR" altLang="en-US" smtClean="0"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상품페이지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2D9B-87E8-4C05-804D-1F6120E9DC0A}" type="slidenum">
              <a:rPr lang="ko-KR" altLang="en-US" smtClean="0"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순서대로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토너검색</a:t>
            </a:r>
            <a:r>
              <a:rPr lang="en-US" altLang="ko-KR" dirty="0" smtClean="0"/>
              <a:t>(</a:t>
            </a:r>
            <a:r>
              <a:rPr lang="ko-KR" altLang="en-US" dirty="0" smtClean="0"/>
              <a:t>조건</a:t>
            </a:r>
            <a:r>
              <a:rPr lang="en-US" altLang="ko-KR" dirty="0" smtClean="0"/>
              <a:t>=</a:t>
            </a:r>
            <a:r>
              <a:rPr lang="ko-KR" altLang="en-US" dirty="0" smtClean="0"/>
              <a:t>카테고리선택</a:t>
            </a:r>
            <a:r>
              <a:rPr lang="en-US" altLang="ko-KR" dirty="0" smtClean="0"/>
              <a:t>,</a:t>
            </a:r>
            <a:r>
              <a:rPr lang="ko-KR" altLang="en-US" dirty="0" smtClean="0"/>
              <a:t>브랜드선택</a:t>
            </a:r>
            <a:r>
              <a:rPr lang="en-US" altLang="ko-KR" dirty="0" smtClean="0"/>
              <a:t>,</a:t>
            </a:r>
            <a:r>
              <a:rPr lang="ko-KR" altLang="en-US" dirty="0" smtClean="0"/>
              <a:t>가격대적용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토너검색</a:t>
            </a:r>
            <a:r>
              <a:rPr lang="en-US" altLang="ko-KR" dirty="0" smtClean="0"/>
              <a:t>(</a:t>
            </a:r>
            <a:r>
              <a:rPr lang="ko-KR" altLang="en-US" dirty="0" smtClean="0"/>
              <a:t>조건</a:t>
            </a:r>
            <a:r>
              <a:rPr lang="en-US" altLang="ko-KR" dirty="0" smtClean="0"/>
              <a:t>=</a:t>
            </a:r>
            <a:r>
              <a:rPr lang="ko-KR" altLang="en-US" dirty="0" smtClean="0"/>
              <a:t>카테고리선택</a:t>
            </a:r>
            <a:r>
              <a:rPr lang="en-US" altLang="ko-KR" dirty="0" smtClean="0"/>
              <a:t>,</a:t>
            </a:r>
            <a:r>
              <a:rPr lang="ko-KR" altLang="en-US" dirty="0" smtClean="0"/>
              <a:t>브랜드선택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토너검색</a:t>
            </a:r>
            <a:r>
              <a:rPr lang="en-US" altLang="ko-KR" dirty="0" smtClean="0"/>
              <a:t>(</a:t>
            </a:r>
            <a:r>
              <a:rPr lang="ko-KR" altLang="en-US" dirty="0" smtClean="0"/>
              <a:t>조건</a:t>
            </a:r>
            <a:r>
              <a:rPr lang="en-US" altLang="ko-KR" dirty="0" smtClean="0"/>
              <a:t>=</a:t>
            </a:r>
            <a:r>
              <a:rPr lang="ko-KR" altLang="en-US" dirty="0" smtClean="0"/>
              <a:t>카테고리선택</a:t>
            </a:r>
            <a:r>
              <a:rPr lang="en-US" altLang="ko-KR" dirty="0" smtClean="0"/>
              <a:t>,</a:t>
            </a:r>
            <a:r>
              <a:rPr lang="ko-KR" altLang="en-US" dirty="0" smtClean="0"/>
              <a:t>브랜드선택</a:t>
            </a:r>
            <a:r>
              <a:rPr lang="en-US" altLang="ko-KR" dirty="0" smtClean="0"/>
              <a:t>,</a:t>
            </a:r>
            <a:r>
              <a:rPr lang="ko-KR" altLang="en-US" dirty="0" smtClean="0"/>
              <a:t>가격대적용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높은가격순정렬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누를때마다</a:t>
            </a:r>
            <a:r>
              <a:rPr lang="ko-KR" altLang="en-US" dirty="0" smtClean="0"/>
              <a:t> </a:t>
            </a:r>
            <a:r>
              <a:rPr lang="en-US" altLang="ko-KR" dirty="0" smtClean="0"/>
              <a:t>order</a:t>
            </a:r>
            <a:r>
              <a:rPr lang="en-US" altLang="ko-KR" baseline="0" dirty="0" smtClean="0"/>
              <a:t> by </a:t>
            </a:r>
            <a:r>
              <a:rPr lang="ko-KR" altLang="en-US" dirty="0" err="1" smtClean="0"/>
              <a:t>쿼리문이</a:t>
            </a:r>
            <a:r>
              <a:rPr lang="ko-KR" altLang="en-US" dirty="0" smtClean="0"/>
              <a:t> 변경된다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2D9B-87E8-4C05-804D-1F6120E9DC0A}" type="slidenum">
              <a:rPr lang="ko-KR" altLang="en-US" smtClean="0"/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상품 검색을 </a:t>
            </a:r>
            <a:r>
              <a:rPr lang="ko-KR" altLang="en-US" dirty="0" err="1" smtClean="0"/>
              <a:t>하였을때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2D9B-87E8-4C05-804D-1F6120E9DC0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3467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상품상세보기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2D9B-87E8-4C05-804D-1F6120E9DC0A}" type="slidenum">
              <a:rPr lang="ko-KR" altLang="en-US" smtClean="0"/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상품평보여주기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상품평쓰기버튼누를려면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로그인하라뜸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2D9B-87E8-4C05-804D-1F6120E9DC0A}" type="slidenum">
              <a:rPr lang="ko-KR" altLang="en-US" smtClean="0"/>
              <a:t>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상품평쓰기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2D9B-87E8-4C05-804D-1F6120E9DC0A}" type="slidenum">
              <a:rPr lang="ko-KR" altLang="en-US" smtClean="0"/>
              <a:t>27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상품평 </a:t>
            </a:r>
            <a:r>
              <a:rPr lang="ko-KR" altLang="en-US" dirty="0" err="1" smtClean="0"/>
              <a:t>최신순</a:t>
            </a:r>
            <a:r>
              <a:rPr lang="ko-KR" altLang="en-US" dirty="0" smtClean="0"/>
              <a:t> 도움순 </a:t>
            </a:r>
            <a:r>
              <a:rPr lang="ko-KR" altLang="en-US" dirty="0" err="1" smtClean="0"/>
              <a:t>높은별점수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낮은별점수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2D9B-87E8-4C05-804D-1F6120E9DC0A}" type="slidenum">
              <a:rPr lang="ko-KR" altLang="en-US" smtClean="0"/>
              <a:t>28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상품평사진</a:t>
            </a:r>
            <a:r>
              <a:rPr lang="ko-KR" altLang="en-US" dirty="0" smtClean="0"/>
              <a:t> 확대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2D9B-87E8-4C05-804D-1F6120E9DC0A}" type="slidenum">
              <a:rPr lang="ko-KR" altLang="en-US" smtClean="0"/>
              <a:t>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상품평쓰기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사진더보기창</a:t>
            </a:r>
            <a:r>
              <a:rPr lang="ko-KR" altLang="en-US" dirty="0" smtClean="0"/>
              <a:t> </a:t>
            </a:r>
            <a:r>
              <a:rPr lang="en-US" altLang="ko-KR" dirty="0" smtClean="0"/>
              <a:t>a_r_1 ~ a_r_11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2D9B-87E8-4C05-804D-1F6120E9DC0A}" type="slidenum">
              <a:rPr lang="ko-KR" altLang="en-US" smtClean="0"/>
              <a:t>30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상품평 추천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2D9B-87E8-4C05-804D-1F6120E9DC0A}" type="slidenum">
              <a:rPr lang="ko-KR" altLang="en-US" smtClean="0"/>
              <a:t>31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장바구니 저장 </a:t>
            </a:r>
            <a:r>
              <a:rPr lang="en-US" altLang="ko-KR" dirty="0" smtClean="0"/>
              <a:t>( </a:t>
            </a:r>
            <a:r>
              <a:rPr lang="ko-KR" altLang="en-US" dirty="0" smtClean="0"/>
              <a:t>저장완료</a:t>
            </a:r>
            <a:r>
              <a:rPr lang="en-US" altLang="ko-KR" dirty="0" smtClean="0"/>
              <a:t>alert)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2D9B-87E8-4C05-804D-1F6120E9DC0A}" type="slidenum">
              <a:rPr lang="ko-KR" altLang="en-US" smtClean="0"/>
              <a:t>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장바구니 수정</a:t>
            </a:r>
            <a:r>
              <a:rPr lang="en-US" altLang="ko-KR" dirty="0" smtClean="0"/>
              <a:t>(</a:t>
            </a:r>
            <a:r>
              <a:rPr lang="ko-KR" altLang="en-US" dirty="0" smtClean="0"/>
              <a:t>수량변경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2D9B-87E8-4C05-804D-1F6120E9DC0A}" type="slidenum">
              <a:rPr lang="ko-KR" altLang="en-US" smtClean="0"/>
              <a:t>33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장바구니 물건 삭제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2D9B-87E8-4C05-804D-1F6120E9DC0A}" type="slidenum">
              <a:rPr lang="ko-KR" altLang="en-US" smtClean="0"/>
              <a:t>34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상품상세보기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상품을 </a:t>
            </a:r>
            <a:r>
              <a:rPr lang="ko-KR" altLang="en-US" dirty="0" err="1" smtClean="0"/>
              <a:t>클리ㄱ했을때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자세히상품정보보기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2D9B-87E8-4C05-804D-1F6120E9DC0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2217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구매하기페이지 전체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2D9B-87E8-4C05-804D-1F6120E9DC0A}" type="slidenum">
              <a:rPr lang="ko-KR" altLang="en-US" smtClean="0"/>
              <a:t>35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쿠폰적용전가격</a:t>
            </a:r>
            <a:r>
              <a:rPr lang="ko-KR" altLang="en-US" dirty="0" smtClean="0"/>
              <a:t> 쿠폰적용 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2D9B-87E8-4C05-804D-1F6120E9DC0A}" type="slidenum">
              <a:rPr lang="ko-KR" altLang="en-US" smtClean="0"/>
              <a:t>36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카드결제하는거</a:t>
            </a:r>
            <a:r>
              <a:rPr lang="ko-KR" altLang="en-US" dirty="0" smtClean="0"/>
              <a:t> 결제완료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결제실패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2D9B-87E8-4C05-804D-1F6120E9DC0A}" type="slidenum">
              <a:rPr lang="ko-KR" altLang="en-US" smtClean="0"/>
              <a:t>37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무통장입금 결제하기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2D9B-87E8-4C05-804D-1F6120E9DC0A}" type="slidenum">
              <a:rPr lang="ko-KR" altLang="en-US" smtClean="0"/>
              <a:t>38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주문상세보기 </a:t>
            </a:r>
            <a:r>
              <a:rPr lang="en-US" altLang="ko-KR" sz="12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-&gt;</a:t>
            </a:r>
          </a:p>
          <a:p>
            <a:r>
              <a:rPr lang="ko-KR" altLang="en-US" sz="12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배송지 정보</a:t>
            </a:r>
            <a:r>
              <a:rPr lang="en-US" altLang="ko-KR" sz="12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, </a:t>
            </a:r>
            <a:r>
              <a:rPr lang="ko-KR" altLang="en-US" sz="12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결제정보를 자세히 확인 가능함</a:t>
            </a:r>
            <a:r>
              <a:rPr lang="en-US" altLang="ko-KR" sz="12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2D9B-87E8-4C05-804D-1F6120E9DC0A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2136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클릭시</a:t>
            </a:r>
            <a:r>
              <a:rPr lang="ko-KR" altLang="en-US" dirty="0" smtClean="0"/>
              <a:t> 해당페이지로 이동하여 페이지를 보여줌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2D9B-87E8-4C05-804D-1F6120E9DC0A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5752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카테고리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내용을 작성하여 </a:t>
            </a:r>
            <a:r>
              <a:rPr lang="en-US" altLang="ko-KR" dirty="0" smtClean="0"/>
              <a:t>1:1 </a:t>
            </a:r>
            <a:r>
              <a:rPr lang="ko-KR" altLang="en-US" dirty="0" smtClean="0"/>
              <a:t>문의하여 문제를 해결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2D9B-87E8-4C05-804D-1F6120E9DC0A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8544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총구매액</a:t>
            </a:r>
            <a:r>
              <a:rPr lang="en-US" altLang="ko-KR" dirty="0" smtClean="0"/>
              <a:t>? </a:t>
            </a:r>
            <a:r>
              <a:rPr lang="ko-KR" altLang="en-US" dirty="0" smtClean="0"/>
              <a:t>체크해놓은 </a:t>
            </a:r>
            <a:r>
              <a:rPr lang="ko-KR" altLang="en-US" dirty="0" err="1" smtClean="0"/>
              <a:t>이유있나요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err="1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회원정보의</a:t>
            </a:r>
            <a:r>
              <a:rPr lang="en-US" altLang="ko-KR" sz="1200" b="0" strike="noStrike" cap="none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 </a:t>
            </a:r>
            <a:r>
              <a:rPr lang="en-US" altLang="ko-KR" sz="1200" b="0" strike="noStrike" cap="none" dirty="0" err="1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아이디</a:t>
            </a:r>
            <a:r>
              <a:rPr lang="en-US" altLang="ko-KR" sz="1200" b="0" strike="noStrike" cap="none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, </a:t>
            </a:r>
            <a:r>
              <a:rPr lang="en-US" altLang="ko-KR" sz="1200" b="0" strike="noStrike" cap="none" dirty="0" err="1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비밀번호,이름</a:t>
            </a:r>
            <a:r>
              <a:rPr lang="en-US" altLang="ko-KR" sz="1200" b="0" strike="noStrike" cap="none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, </a:t>
            </a:r>
            <a:r>
              <a:rPr lang="en-US" altLang="ko-KR" sz="1200" b="0" strike="noStrike" cap="none" dirty="0" err="1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생년월일</a:t>
            </a:r>
            <a:r>
              <a:rPr lang="en-US" altLang="ko-KR" sz="1200" b="0" strike="noStrike" cap="none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, </a:t>
            </a:r>
            <a:r>
              <a:rPr lang="en-US" altLang="ko-KR" sz="1200" b="0" strike="noStrike" cap="none" dirty="0" err="1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성별</a:t>
            </a:r>
            <a:r>
              <a:rPr lang="en-US" altLang="ko-KR" sz="1200" b="0" strike="noStrike" cap="none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, </a:t>
            </a:r>
            <a:r>
              <a:rPr lang="en-US" altLang="ko-KR" sz="1200" b="0" strike="noStrike" cap="none" dirty="0" err="1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이메일</a:t>
            </a:r>
            <a:r>
              <a:rPr lang="en-US" altLang="ko-KR" sz="1200" b="0" strike="noStrike" cap="none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, </a:t>
            </a:r>
            <a:r>
              <a:rPr lang="en-US" altLang="ko-KR" sz="1200" b="0" strike="noStrike" cap="none" dirty="0" err="1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회원가입일</a:t>
            </a:r>
            <a:r>
              <a:rPr lang="en-US" altLang="ko-KR" sz="1200" b="0" strike="noStrike" cap="none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,</a:t>
            </a:r>
            <a:endParaRPr lang="ko-KR" altLang="en-US" sz="1200" b="0" strike="noStrike" cap="none" dirty="0" smtClean="0">
              <a:solidFill>
                <a:srgbClr val="565658"/>
              </a:solidFill>
              <a:latin typeface="210 콤퓨타세탁 L" charset="0"/>
              <a:ea typeface="210 콤퓨타세탁 L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err="1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메인주소</a:t>
            </a:r>
            <a:r>
              <a:rPr lang="en-US" altLang="ko-KR" sz="1200" b="0" strike="noStrike" cap="none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, </a:t>
            </a:r>
            <a:r>
              <a:rPr lang="en-US" altLang="ko-KR" sz="1200" b="0" strike="noStrike" cap="none" dirty="0" err="1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상세주소</a:t>
            </a:r>
            <a:r>
              <a:rPr lang="en-US" altLang="ko-KR" sz="1200" b="0" strike="noStrike" cap="none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, </a:t>
            </a:r>
            <a:r>
              <a:rPr lang="en-US" altLang="ko-KR" sz="1200" b="0" strike="noStrike" cap="none" dirty="0" err="1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등급</a:t>
            </a:r>
            <a:r>
              <a:rPr lang="en-US" altLang="ko-KR" sz="1200" b="0" strike="noStrike" cap="none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, </a:t>
            </a:r>
            <a:r>
              <a:rPr lang="en-US" altLang="ko-KR" sz="1200" b="0" strike="noStrike" cap="none" dirty="0" err="1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총구매액</a:t>
            </a:r>
            <a:r>
              <a:rPr lang="en-US" altLang="ko-KR" sz="1200" b="0" strike="noStrike" cap="none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, </a:t>
            </a:r>
            <a:r>
              <a:rPr lang="en-US" altLang="ko-KR" sz="1200" b="0" strike="noStrike" cap="none" dirty="0" err="1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핸드폰번호</a:t>
            </a:r>
            <a:r>
              <a:rPr lang="en-US" altLang="ko-KR" sz="1200" b="0" strike="noStrike" cap="none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 </a:t>
            </a:r>
            <a:r>
              <a:rPr lang="en-US" altLang="ko-KR" sz="1200" b="0" strike="noStrike" cap="none" dirty="0" err="1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정보</a:t>
            </a:r>
            <a:r>
              <a:rPr lang="en-US" altLang="ko-KR" sz="1200" b="0" strike="noStrike" cap="none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 </a:t>
            </a:r>
            <a:r>
              <a:rPr lang="en-US" altLang="ko-KR" sz="1200" b="0" strike="noStrike" cap="none" dirty="0" err="1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표현</a:t>
            </a:r>
            <a:endParaRPr lang="en-US" altLang="ko-KR" sz="1200" b="0" strike="noStrike" cap="none" dirty="0" smtClean="0">
              <a:solidFill>
                <a:srgbClr val="565658"/>
              </a:solidFill>
              <a:latin typeface="210 콤퓨타세탁 L" charset="0"/>
              <a:ea typeface="210 콤퓨타세탁 L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1200" b="0" strike="noStrike" cap="none" dirty="0" smtClean="0">
              <a:solidFill>
                <a:srgbClr val="565658"/>
              </a:solidFill>
              <a:latin typeface="210 콤퓨타세탁 L" charset="0"/>
              <a:ea typeface="210 콤퓨타세탁 L" charset="0"/>
            </a:endParaRPr>
          </a:p>
          <a:p>
            <a:pPr marL="0" marR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strike="noStrike" cap="none" dirty="0" err="1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회원목록에서</a:t>
            </a:r>
            <a:r>
              <a:rPr lang="en-US" altLang="ko-KR" sz="1200" b="0" strike="noStrike" cap="none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 회원 </a:t>
            </a:r>
            <a:r>
              <a:rPr lang="en-US" altLang="ko-KR" sz="1200" b="0" strike="noStrike" cap="none" dirty="0" err="1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강제삭제가능한</a:t>
            </a:r>
            <a:r>
              <a:rPr lang="en-US" altLang="ko-KR" sz="1200" b="0" strike="noStrike" cap="none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 회원 </a:t>
            </a:r>
            <a:r>
              <a:rPr lang="en-US" altLang="ko-KR" sz="1200" b="0" strike="noStrike" cap="none" dirty="0" err="1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강퇴기능</a:t>
            </a:r>
            <a:r>
              <a:rPr lang="en-US" altLang="ko-KR" sz="1200" b="0" strike="noStrike" cap="none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 구현</a:t>
            </a:r>
            <a:endParaRPr lang="ko-KR" altLang="en-US" sz="1200" b="0" strike="noStrike" cap="none" dirty="0" smtClean="0">
              <a:solidFill>
                <a:srgbClr val="565658"/>
              </a:solidFill>
              <a:latin typeface="210 콤퓨타세탁 L" charset="0"/>
              <a:ea typeface="210 콤퓨타세탁 L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solidFill>
                <a:srgbClr val="565658"/>
              </a:solidFill>
              <a:latin typeface="210 콤퓨타세탁 L" charset="0"/>
              <a:ea typeface="210 콤퓨타세탁 L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2D9B-87E8-4C05-804D-1F6120E9DC0A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5056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strike="noStrike" cap="none" dirty="0" err="1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상품기본정보와</a:t>
            </a:r>
            <a:r>
              <a:rPr lang="en-US" altLang="ko-KR" sz="1200" b="0" strike="noStrike" cap="none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 </a:t>
            </a:r>
            <a:r>
              <a:rPr lang="en-US" altLang="ko-KR" sz="1200" b="0" strike="noStrike" cap="none" dirty="0" err="1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상품재고량</a:t>
            </a:r>
            <a:r>
              <a:rPr lang="en-US" altLang="ko-KR" sz="1200" b="0" strike="noStrike" cap="none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, 상품 </a:t>
            </a:r>
            <a:r>
              <a:rPr lang="en-US" altLang="ko-KR" sz="1200" b="0" strike="noStrike" cap="none" dirty="0" err="1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구매량</a:t>
            </a:r>
            <a:r>
              <a:rPr lang="en-US" altLang="ko-KR" sz="1200" b="0" strike="noStrike" cap="none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 등 </a:t>
            </a:r>
            <a:r>
              <a:rPr lang="en-US" altLang="ko-KR" sz="1200" b="0" strike="noStrike" cap="none" dirty="0" err="1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정보</a:t>
            </a:r>
            <a:r>
              <a:rPr lang="en-US" altLang="ko-KR" sz="1200" b="0" strike="noStrike" cap="none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 </a:t>
            </a:r>
            <a:r>
              <a:rPr lang="en-US" altLang="ko-KR" sz="1200" b="0" strike="noStrike" cap="none" dirty="0" err="1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표현</a:t>
            </a:r>
            <a:endParaRPr lang="ko-KR" altLang="en-US" sz="1200" b="0" strike="noStrike" cap="none" dirty="0" smtClean="0">
              <a:solidFill>
                <a:srgbClr val="565658"/>
              </a:solidFill>
              <a:latin typeface="210 콤퓨타세탁 L" charset="0"/>
              <a:ea typeface="210 콤퓨타세탁 L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2D9B-87E8-4C05-804D-1F6120E9DC0A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0203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상품 </a:t>
            </a:r>
            <a:r>
              <a:rPr lang="en-US" altLang="ko-KR" sz="1200" b="0" strike="noStrike" cap="none" dirty="0" err="1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기본정보를</a:t>
            </a:r>
            <a:r>
              <a:rPr lang="en-US" altLang="ko-KR" sz="1200" b="0" strike="noStrike" cap="none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 </a:t>
            </a:r>
            <a:r>
              <a:rPr lang="en-US" altLang="ko-KR" sz="1200" b="0" strike="noStrike" cap="none" dirty="0" err="1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등록하여</a:t>
            </a:r>
            <a:r>
              <a:rPr lang="en-US" altLang="ko-KR" sz="1200" b="0" strike="noStrike" cap="none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 상품 </a:t>
            </a:r>
            <a:r>
              <a:rPr lang="en-US" altLang="ko-KR" sz="1200" b="0" strike="noStrike" cap="none" dirty="0" err="1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목록페이지에서</a:t>
            </a:r>
            <a:r>
              <a:rPr lang="en-US" altLang="ko-KR" sz="1200" b="0" strike="noStrike" cap="none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 </a:t>
            </a:r>
            <a:r>
              <a:rPr lang="en-US" altLang="ko-KR" sz="1200" b="0" strike="noStrike" cap="none" dirty="0" err="1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해당</a:t>
            </a:r>
            <a:r>
              <a:rPr lang="en-US" altLang="ko-KR" sz="1200" b="0" strike="noStrike" cap="none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 카테고리별로 </a:t>
            </a:r>
            <a:r>
              <a:rPr lang="en-US" altLang="ko-KR" sz="1200" b="0" strike="noStrike" cap="none" dirty="0" err="1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구분해줄</a:t>
            </a:r>
            <a:r>
              <a:rPr lang="en-US" altLang="ko-KR" sz="1200" b="0" strike="noStrike" cap="none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 수 </a:t>
            </a:r>
            <a:r>
              <a:rPr lang="en-US" altLang="ko-KR" sz="1200" b="0" strike="noStrike" cap="none" dirty="0" err="1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있도록</a:t>
            </a:r>
            <a:r>
              <a:rPr lang="en-US" altLang="ko-KR" sz="1200" b="0" strike="noStrike" cap="none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 기능 구현</a:t>
            </a:r>
            <a:endParaRPr lang="ko-KR" altLang="en-US" sz="1200" b="0" strike="noStrike" cap="none" dirty="0" smtClean="0">
              <a:solidFill>
                <a:srgbClr val="565658"/>
              </a:solidFill>
              <a:latin typeface="210 콤퓨타세탁 L" charset="0"/>
              <a:ea typeface="210 콤퓨타세탁 L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2D9B-87E8-4C05-804D-1F6120E9DC0A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679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Product.jsp</a:t>
            </a:r>
            <a:r>
              <a:rPr lang="ko-KR" altLang="en-US" dirty="0" smtClean="0"/>
              <a:t>에서 장바구니 버튼 </a:t>
            </a:r>
            <a:r>
              <a:rPr lang="en-US" altLang="ko-KR" dirty="0" smtClean="0"/>
              <a:t>/</a:t>
            </a:r>
            <a:r>
              <a:rPr lang="ko-KR" altLang="en-US" dirty="0" smtClean="0"/>
              <a:t>구매하기 버튼 </a:t>
            </a:r>
            <a:r>
              <a:rPr lang="ko-KR" altLang="en-US" dirty="0" err="1" smtClean="0"/>
              <a:t>눌렀을대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2D9B-87E8-4C05-804D-1F6120E9DC0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1754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사용자는 구입한 상품이 있다면 상품에 대한 문의도 가능함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관리자가 제목과 내용을 확인 후 답변을 할 수 있도록 구현</a:t>
            </a:r>
          </a:p>
          <a:p>
            <a:endParaRPr lang="en-US" altLang="ko-KR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2D9B-87E8-4C05-804D-1F6120E9DC0A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342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장바구니 페이지 동작</a:t>
            </a:r>
            <a:r>
              <a:rPr lang="en-US" altLang="ko-KR" dirty="0" smtClean="0"/>
              <a:t>(</a:t>
            </a:r>
            <a:r>
              <a:rPr lang="ko-KR" altLang="en-US" dirty="0" smtClean="0"/>
              <a:t>장바구니에서 </a:t>
            </a:r>
            <a:r>
              <a:rPr lang="ko-KR" altLang="en-US" dirty="0" err="1" smtClean="0"/>
              <a:t>구매창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2D9B-87E8-4C05-804D-1F6120E9DC0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766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장바구니에서 상품구매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선택주문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전체주문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바로주문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2D9B-87E8-4C05-804D-1F6120E9DC0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422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주문결제페이지 </a:t>
            </a:r>
            <a:r>
              <a:rPr lang="en-US" altLang="ko-KR" dirty="0" smtClean="0"/>
              <a:t>–</a:t>
            </a:r>
            <a:r>
              <a:rPr lang="ko-KR" altLang="en-US" dirty="0" err="1" smtClean="0"/>
              <a:t>무통장입금일때</a:t>
            </a:r>
            <a:r>
              <a:rPr lang="en-US" altLang="ko-KR" dirty="0" smtClean="0"/>
              <a:t>!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2D9B-87E8-4C05-804D-1F6120E9DC0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426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주문결제페이지 </a:t>
            </a:r>
            <a:r>
              <a:rPr lang="en-US" altLang="ko-KR" dirty="0" smtClean="0"/>
              <a:t>–</a:t>
            </a:r>
            <a:r>
              <a:rPr lang="ko-KR" altLang="en-US" dirty="0" err="1" smtClean="0"/>
              <a:t>무통장입금일때</a:t>
            </a:r>
            <a:r>
              <a:rPr lang="en-US" altLang="ko-KR" dirty="0" smtClean="0"/>
              <a:t>!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2D9B-87E8-4C05-804D-1F6120E9DC0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426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메인화면을</a:t>
            </a:r>
            <a:r>
              <a:rPr lang="ko-KR" altLang="en-US" dirty="0" smtClean="0"/>
              <a:t> 나타내는 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A2D9B-87E8-4C05-804D-1F6120E9DC0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93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pPr/>
              <a:t>2019-09-10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74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pPr/>
              <a:t>2019-09-10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82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pPr/>
              <a:t>2019-09-10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701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pPr/>
              <a:t>2019-09-10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296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pPr/>
              <a:t>2019-09-10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348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pPr/>
              <a:t>2019-09-10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473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pPr/>
              <a:t>2019-09-10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503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pPr/>
              <a:t>2019-09-10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978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pPr/>
              <a:t>2019-09-10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405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pPr/>
              <a:t>2019-09-10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203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pPr/>
              <a:t>2019-09-10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94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66A62-4D8D-4B4A-8FC1-B2FB5A3CC144}" type="datetimeFigureOut">
              <a:rPr lang="ko-KR" altLang="en-US" smtClean="0"/>
              <a:pPr/>
              <a:t>2019-09-10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65B32-80EB-4DFE-A990-5B19CB0B7D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244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3308985" y="2493010"/>
            <a:ext cx="5573395" cy="1450975"/>
            <a:chOff x="3308985" y="2493010"/>
            <a:chExt cx="5573395" cy="1450975"/>
          </a:xfrm>
        </p:grpSpPr>
        <p:cxnSp>
          <p:nvCxnSpPr>
            <p:cNvPr id="5" name="직선 연결선 4"/>
            <p:cNvCxnSpPr/>
            <p:nvPr/>
          </p:nvCxnSpPr>
          <p:spPr>
            <a:xfrm flipV="1">
              <a:off x="3308985" y="2635250"/>
              <a:ext cx="1889760" cy="19050"/>
            </a:xfrm>
            <a:prstGeom prst="line">
              <a:avLst/>
            </a:prstGeom>
            <a:ln w="31750" cap="rnd">
              <a:solidFill>
                <a:srgbClr val="565658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310255" y="2831465"/>
              <a:ext cx="5572760" cy="76962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 smtClean="0">
                  <a:solidFill>
                    <a:srgbClr val="2BA3DA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I</a:t>
              </a:r>
              <a:r>
                <a:rPr lang="en-US" altLang="ko-KR" sz="4400" dirty="0" smtClean="0">
                  <a:solidFill>
                    <a:srgbClr val="7FC54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T</a:t>
              </a:r>
              <a:r>
                <a:rPr lang="en-US" altLang="ko-KR" sz="4400" dirty="0" smtClean="0">
                  <a:solidFill>
                    <a:srgbClr val="E75C35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	Y</a:t>
              </a:r>
              <a:r>
                <a:rPr lang="en-US" altLang="ko-KR" sz="4400" dirty="0" smtClean="0">
                  <a:solidFill>
                    <a:srgbClr val="EA4F9B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O</a:t>
              </a:r>
              <a:r>
                <a:rPr lang="en-US" altLang="ko-KR" sz="4400" dirty="0" smtClean="0">
                  <a:solidFill>
                    <a:srgbClr val="EE8F1E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U</a:t>
              </a:r>
              <a:r>
                <a:rPr lang="en-US" altLang="ko-KR" sz="4400" dirty="0" smtClean="0">
                  <a:solidFill>
                    <a:srgbClr val="BF9367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N</a:t>
              </a:r>
              <a:r>
                <a:rPr lang="en-US" altLang="ko-KR" sz="4400" dirty="0" smtClean="0">
                  <a:solidFill>
                    <a:srgbClr val="565658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G</a:t>
              </a:r>
              <a:endParaRPr lang="ko-KR" altLang="en-US" sz="4400" dirty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3308985" y="3938270"/>
              <a:ext cx="5573395" cy="5715"/>
            </a:xfrm>
            <a:prstGeom prst="line">
              <a:avLst/>
            </a:prstGeom>
            <a:ln w="31750" cap="rnd">
              <a:solidFill>
                <a:srgbClr val="565658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294505" y="3540125"/>
              <a:ext cx="544830" cy="36957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endParaRPr lang="ko-KR" altLang="en-US" spc="600" dirty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74310" y="2493010"/>
              <a:ext cx="1897380" cy="36957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ko-KR" altLang="en-US" spc="600" dirty="0" smtClean="0">
                  <a:solidFill>
                    <a:srgbClr val="565658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안녕하세요</a:t>
              </a:r>
              <a:r>
                <a:rPr lang="en-US" altLang="ko-KR" spc="600" dirty="0" smtClean="0">
                  <a:solidFill>
                    <a:srgbClr val="565658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!</a:t>
              </a:r>
              <a:endParaRPr lang="ko-KR" altLang="en-US" spc="600" dirty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  <p:cxnSp>
          <p:nvCxnSpPr>
            <p:cNvPr id="23" name="직선 연결선 22"/>
            <p:cNvCxnSpPr/>
            <p:nvPr/>
          </p:nvCxnSpPr>
          <p:spPr>
            <a:xfrm flipV="1">
              <a:off x="6992620" y="2616200"/>
              <a:ext cx="1889760" cy="19050"/>
            </a:xfrm>
            <a:prstGeom prst="line">
              <a:avLst/>
            </a:prstGeom>
            <a:ln w="31750" cap="rnd">
              <a:solidFill>
                <a:srgbClr val="565658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4934585" y="5055870"/>
            <a:ext cx="2380615" cy="27686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팀 프로젝트</a:t>
            </a:r>
            <a:endParaRPr lang="ko-KR" altLang="en-US" sz="1200" dirty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227320" y="5332730"/>
            <a:ext cx="1736090" cy="120032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ㅣ김현정ㅣ</a:t>
            </a:r>
            <a:endParaRPr lang="en-US" altLang="ko-KR" sz="1200" dirty="0" smtClean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ㅣ김현지ㅣ</a:t>
            </a:r>
            <a:endParaRPr lang="en-US" altLang="ko-KR" sz="1200" dirty="0" smtClean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ㅣ남지윤ㅣ</a:t>
            </a:r>
            <a:endParaRPr lang="en-US" altLang="ko-KR" sz="1200" dirty="0" smtClean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ㅣ박정현ㅣ</a:t>
            </a:r>
            <a:endParaRPr lang="en-US" altLang="ko-KR" sz="1200" dirty="0" smtClean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ㅣ이태호ㅣ</a:t>
            </a:r>
            <a:endParaRPr lang="en-US" altLang="ko-KR" sz="1200" dirty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ㅣ황철민ㅣ</a:t>
            </a:r>
            <a:endParaRPr lang="en-US" altLang="ko-KR" sz="1200" dirty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57600" y="3540125"/>
            <a:ext cx="5402580" cy="36957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pc="6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자바 스마트 웹 하이브리드 </a:t>
            </a:r>
            <a:r>
              <a:rPr lang="ko-KR" altLang="en-US" spc="600" dirty="0" err="1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앱</a:t>
            </a:r>
            <a:r>
              <a:rPr lang="ko-KR" altLang="en-US" spc="6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개발</a:t>
            </a:r>
            <a:endParaRPr lang="ko-KR" altLang="en-US" spc="600" dirty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192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785" y="645795"/>
            <a:ext cx="11314430" cy="5567045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2"/>
          <p:cNvGrpSpPr/>
          <p:nvPr/>
        </p:nvGrpSpPr>
        <p:grpSpPr>
          <a:xfrm>
            <a:off x="5390515" y="6434455"/>
            <a:ext cx="1411605" cy="94615"/>
            <a:chOff x="5390515" y="6434455"/>
            <a:chExt cx="1411605" cy="94615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51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45" y="6434455"/>
              <a:ext cx="94615" cy="94615"/>
            </a:xfrm>
            <a:prstGeom prst="ellipse">
              <a:avLst/>
            </a:prstGeom>
            <a:noFill/>
            <a:ln w="38100">
              <a:solidFill>
                <a:srgbClr val="F293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901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6200000">
              <a:off x="637794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16200000">
              <a:off x="670687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14375" y="525780"/>
            <a:ext cx="3685540" cy="26670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1565275" y="508635"/>
            <a:ext cx="2895600" cy="3079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흐름도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구현 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– 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장바구니에서 상품구매</a:t>
            </a:r>
            <a:endParaRPr lang="ko-KR" altLang="en-US" sz="1400" dirty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40" name="자유형 139"/>
          <p:cNvSpPr/>
          <p:nvPr/>
        </p:nvSpPr>
        <p:spPr>
          <a:xfrm>
            <a:off x="767715" y="294005"/>
            <a:ext cx="796925" cy="442595"/>
          </a:xfrm>
          <a:custGeom>
            <a:avLst/>
            <a:gdLst>
              <a:gd name="connsiteX0" fmla="*/ 1906329 w 3145074"/>
              <a:gd name="connsiteY0" fmla="*/ 0 h 1746961"/>
              <a:gd name="connsiteX1" fmla="*/ 2543211 w 3145074"/>
              <a:gd name="connsiteY1" fmla="*/ 519074 h 1746961"/>
              <a:gd name="connsiteX2" fmla="*/ 2550041 w 3145074"/>
              <a:gd name="connsiteY2" fmla="*/ 586822 h 1746961"/>
              <a:gd name="connsiteX3" fmla="*/ 2626000 w 3145074"/>
              <a:gd name="connsiteY3" fmla="*/ 594480 h 1746961"/>
              <a:gd name="connsiteX4" fmla="*/ 3145074 w 3145074"/>
              <a:gd name="connsiteY4" fmla="*/ 1231362 h 1746961"/>
              <a:gd name="connsiteX5" fmla="*/ 2954667 w 3145074"/>
              <a:gd name="connsiteY5" fmla="*/ 1691045 h 1746961"/>
              <a:gd name="connsiteX6" fmla="*/ 2886897 w 3145074"/>
              <a:gd name="connsiteY6" fmla="*/ 1746961 h 1746961"/>
              <a:gd name="connsiteX7" fmla="*/ 328154 w 3145074"/>
              <a:gd name="connsiteY7" fmla="*/ 1746961 h 1746961"/>
              <a:gd name="connsiteX8" fmla="*/ 311080 w 3145074"/>
              <a:gd name="connsiteY8" fmla="*/ 1741661 h 1746961"/>
              <a:gd name="connsiteX9" fmla="*/ 0 w 3145074"/>
              <a:gd name="connsiteY9" fmla="*/ 1272350 h 1746961"/>
              <a:gd name="connsiteX10" fmla="*/ 406688 w 3145074"/>
              <a:gd name="connsiteY10" fmla="*/ 773361 h 1746961"/>
              <a:gd name="connsiteX11" fmla="*/ 471248 w 3145074"/>
              <a:gd name="connsiteY11" fmla="*/ 766853 h 1746961"/>
              <a:gd name="connsiteX12" fmla="*/ 478693 w 3145074"/>
              <a:gd name="connsiteY12" fmla="*/ 742871 h 1746961"/>
              <a:gd name="connsiteX13" fmla="*/ 1049392 w 3145074"/>
              <a:gd name="connsiteY13" fmla="*/ 364586 h 1746961"/>
              <a:gd name="connsiteX14" fmla="*/ 1290480 w 3145074"/>
              <a:gd name="connsiteY14" fmla="*/ 413260 h 1746961"/>
              <a:gd name="connsiteX15" fmla="*/ 1300590 w 3145074"/>
              <a:gd name="connsiteY15" fmla="*/ 418747 h 1746961"/>
              <a:gd name="connsiteX16" fmla="*/ 1307327 w 3145074"/>
              <a:gd name="connsiteY16" fmla="*/ 397046 h 1746961"/>
              <a:gd name="connsiteX17" fmla="*/ 1906329 w 3145074"/>
              <a:gd name="connsiteY17" fmla="*/ 0 h 1746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45074" h="1746961">
                <a:moveTo>
                  <a:pt x="1906329" y="0"/>
                </a:moveTo>
                <a:cubicBezTo>
                  <a:pt x="2220485" y="0"/>
                  <a:pt x="2482593" y="222839"/>
                  <a:pt x="2543211" y="519074"/>
                </a:cubicBezTo>
                <a:lnTo>
                  <a:pt x="2550041" y="586822"/>
                </a:lnTo>
                <a:lnTo>
                  <a:pt x="2626000" y="594480"/>
                </a:lnTo>
                <a:cubicBezTo>
                  <a:pt x="2922235" y="655098"/>
                  <a:pt x="3145074" y="917206"/>
                  <a:pt x="3145074" y="1231362"/>
                </a:cubicBezTo>
                <a:cubicBezTo>
                  <a:pt x="3145074" y="1410880"/>
                  <a:pt x="3072310" y="1573402"/>
                  <a:pt x="2954667" y="1691045"/>
                </a:cubicBezTo>
                <a:lnTo>
                  <a:pt x="2886897" y="1746961"/>
                </a:lnTo>
                <a:lnTo>
                  <a:pt x="328154" y="1746961"/>
                </a:lnTo>
                <a:lnTo>
                  <a:pt x="311080" y="1741661"/>
                </a:lnTo>
                <a:cubicBezTo>
                  <a:pt x="128272" y="1664339"/>
                  <a:pt x="0" y="1483324"/>
                  <a:pt x="0" y="1272350"/>
                </a:cubicBezTo>
                <a:cubicBezTo>
                  <a:pt x="0" y="1026213"/>
                  <a:pt x="174592" y="820855"/>
                  <a:pt x="406688" y="773361"/>
                </a:cubicBezTo>
                <a:lnTo>
                  <a:pt x="471248" y="766853"/>
                </a:lnTo>
                <a:lnTo>
                  <a:pt x="478693" y="742871"/>
                </a:lnTo>
                <a:cubicBezTo>
                  <a:pt x="572719" y="520569"/>
                  <a:pt x="792840" y="364586"/>
                  <a:pt x="1049392" y="364586"/>
                </a:cubicBezTo>
                <a:cubicBezTo>
                  <a:pt x="1134910" y="364586"/>
                  <a:pt x="1216379" y="381918"/>
                  <a:pt x="1290480" y="413260"/>
                </a:cubicBezTo>
                <a:lnTo>
                  <a:pt x="1300590" y="418747"/>
                </a:lnTo>
                <a:lnTo>
                  <a:pt x="1307327" y="397046"/>
                </a:lnTo>
                <a:cubicBezTo>
                  <a:pt x="1406016" y="163719"/>
                  <a:pt x="1637053" y="0"/>
                  <a:pt x="1906329" y="0"/>
                </a:cubicBezTo>
                <a:close/>
              </a:path>
            </a:pathLst>
          </a:custGeom>
          <a:solidFill>
            <a:srgbClr val="F29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2" name="TextBox 141"/>
          <p:cNvSpPr txBox="1"/>
          <p:nvPr/>
        </p:nvSpPr>
        <p:spPr>
          <a:xfrm>
            <a:off x="998220" y="436245"/>
            <a:ext cx="335280" cy="36957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42255" y="833120"/>
            <a:ext cx="96456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Cart.jsp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5819775" y="1202690"/>
            <a:ext cx="0" cy="584835"/>
          </a:xfrm>
          <a:prstGeom prst="straightConnector1">
            <a:avLst/>
          </a:prstGeom>
          <a:ln w="22225" cap="rnd">
            <a:solidFill>
              <a:schemeClr val="accent5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527550" y="1869440"/>
            <a:ext cx="259334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cartFrontController.java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5794375" y="2239010"/>
            <a:ext cx="0" cy="578485"/>
          </a:xfrm>
          <a:prstGeom prst="straightConnector1">
            <a:avLst/>
          </a:prstGeom>
          <a:ln w="22225" cap="rnd">
            <a:solidFill>
              <a:schemeClr val="accent5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317115" y="3105785"/>
            <a:ext cx="235648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cartAllBuyAction.java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57750" y="3071495"/>
            <a:ext cx="270573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cartSelectBuyAction.java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806690" y="3096895"/>
            <a:ext cx="208851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cartBuyAction.java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76525" y="5011420"/>
            <a:ext cx="199898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MemberDAO.java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79720" y="5011420"/>
            <a:ext cx="155257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CartDAO.java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774940" y="5023485"/>
            <a:ext cx="194246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CouponDAO.java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317115" y="2911475"/>
            <a:ext cx="7686675" cy="72009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607310" y="4838700"/>
            <a:ext cx="7270115" cy="715645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5230495" y="3789680"/>
            <a:ext cx="15875" cy="886460"/>
          </a:xfrm>
          <a:prstGeom prst="straightConnector1">
            <a:avLst/>
          </a:prstGeom>
          <a:ln w="22225" cap="rnd">
            <a:solidFill>
              <a:schemeClr val="accent5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V="1">
            <a:off x="6409690" y="3737610"/>
            <a:ext cx="0" cy="939165"/>
          </a:xfrm>
          <a:prstGeom prst="straightConnector1">
            <a:avLst/>
          </a:prstGeom>
          <a:ln w="22225" cap="rnd">
            <a:solidFill>
              <a:schemeClr val="accent5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H="1" flipV="1">
            <a:off x="9034145" y="1393825"/>
            <a:ext cx="0" cy="1491615"/>
          </a:xfrm>
          <a:prstGeom prst="straightConnector1">
            <a:avLst/>
          </a:prstGeom>
          <a:ln w="22225" cap="rnd">
            <a:solidFill>
              <a:schemeClr val="accent5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8761095" y="912495"/>
            <a:ext cx="89535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Buy.jsp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535930" y="1285875"/>
            <a:ext cx="31115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987415" y="2448560"/>
            <a:ext cx="31115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303520" y="4067810"/>
            <a:ext cx="31115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11925" y="4003675"/>
            <a:ext cx="31115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9077960" y="1941195"/>
            <a:ext cx="31115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762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785" y="645795"/>
            <a:ext cx="11314430" cy="5567045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2"/>
          <p:cNvGrpSpPr/>
          <p:nvPr/>
        </p:nvGrpSpPr>
        <p:grpSpPr>
          <a:xfrm>
            <a:off x="5390515" y="6434455"/>
            <a:ext cx="1411605" cy="94615"/>
            <a:chOff x="5390515" y="6434455"/>
            <a:chExt cx="1411605" cy="94615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51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45" y="6434455"/>
              <a:ext cx="94615" cy="94615"/>
            </a:xfrm>
            <a:prstGeom prst="ellipse">
              <a:avLst/>
            </a:prstGeom>
            <a:noFill/>
            <a:ln w="38100">
              <a:solidFill>
                <a:srgbClr val="F293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901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6200000">
              <a:off x="637794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16200000">
              <a:off x="670687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14375" y="525780"/>
            <a:ext cx="3794125" cy="29083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1565275" y="508635"/>
            <a:ext cx="3561080" cy="3079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흐름도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구현 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– 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주문결제 무통장 입금 시</a:t>
            </a:r>
            <a:endParaRPr lang="ko-KR" altLang="en-US" sz="1400" dirty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40" name="자유형 139"/>
          <p:cNvSpPr/>
          <p:nvPr/>
        </p:nvSpPr>
        <p:spPr>
          <a:xfrm>
            <a:off x="767715" y="294005"/>
            <a:ext cx="796925" cy="442595"/>
          </a:xfrm>
          <a:custGeom>
            <a:avLst/>
            <a:gdLst>
              <a:gd name="connsiteX0" fmla="*/ 1906329 w 3145074"/>
              <a:gd name="connsiteY0" fmla="*/ 0 h 1746961"/>
              <a:gd name="connsiteX1" fmla="*/ 2543211 w 3145074"/>
              <a:gd name="connsiteY1" fmla="*/ 519074 h 1746961"/>
              <a:gd name="connsiteX2" fmla="*/ 2550041 w 3145074"/>
              <a:gd name="connsiteY2" fmla="*/ 586822 h 1746961"/>
              <a:gd name="connsiteX3" fmla="*/ 2626000 w 3145074"/>
              <a:gd name="connsiteY3" fmla="*/ 594480 h 1746961"/>
              <a:gd name="connsiteX4" fmla="*/ 3145074 w 3145074"/>
              <a:gd name="connsiteY4" fmla="*/ 1231362 h 1746961"/>
              <a:gd name="connsiteX5" fmla="*/ 2954667 w 3145074"/>
              <a:gd name="connsiteY5" fmla="*/ 1691045 h 1746961"/>
              <a:gd name="connsiteX6" fmla="*/ 2886897 w 3145074"/>
              <a:gd name="connsiteY6" fmla="*/ 1746961 h 1746961"/>
              <a:gd name="connsiteX7" fmla="*/ 328154 w 3145074"/>
              <a:gd name="connsiteY7" fmla="*/ 1746961 h 1746961"/>
              <a:gd name="connsiteX8" fmla="*/ 311080 w 3145074"/>
              <a:gd name="connsiteY8" fmla="*/ 1741661 h 1746961"/>
              <a:gd name="connsiteX9" fmla="*/ 0 w 3145074"/>
              <a:gd name="connsiteY9" fmla="*/ 1272350 h 1746961"/>
              <a:gd name="connsiteX10" fmla="*/ 406688 w 3145074"/>
              <a:gd name="connsiteY10" fmla="*/ 773361 h 1746961"/>
              <a:gd name="connsiteX11" fmla="*/ 471248 w 3145074"/>
              <a:gd name="connsiteY11" fmla="*/ 766853 h 1746961"/>
              <a:gd name="connsiteX12" fmla="*/ 478693 w 3145074"/>
              <a:gd name="connsiteY12" fmla="*/ 742871 h 1746961"/>
              <a:gd name="connsiteX13" fmla="*/ 1049392 w 3145074"/>
              <a:gd name="connsiteY13" fmla="*/ 364586 h 1746961"/>
              <a:gd name="connsiteX14" fmla="*/ 1290480 w 3145074"/>
              <a:gd name="connsiteY14" fmla="*/ 413260 h 1746961"/>
              <a:gd name="connsiteX15" fmla="*/ 1300590 w 3145074"/>
              <a:gd name="connsiteY15" fmla="*/ 418747 h 1746961"/>
              <a:gd name="connsiteX16" fmla="*/ 1307327 w 3145074"/>
              <a:gd name="connsiteY16" fmla="*/ 397046 h 1746961"/>
              <a:gd name="connsiteX17" fmla="*/ 1906329 w 3145074"/>
              <a:gd name="connsiteY17" fmla="*/ 0 h 1746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45074" h="1746961">
                <a:moveTo>
                  <a:pt x="1906329" y="0"/>
                </a:moveTo>
                <a:cubicBezTo>
                  <a:pt x="2220485" y="0"/>
                  <a:pt x="2482593" y="222839"/>
                  <a:pt x="2543211" y="519074"/>
                </a:cubicBezTo>
                <a:lnTo>
                  <a:pt x="2550041" y="586822"/>
                </a:lnTo>
                <a:lnTo>
                  <a:pt x="2626000" y="594480"/>
                </a:lnTo>
                <a:cubicBezTo>
                  <a:pt x="2922235" y="655098"/>
                  <a:pt x="3145074" y="917206"/>
                  <a:pt x="3145074" y="1231362"/>
                </a:cubicBezTo>
                <a:cubicBezTo>
                  <a:pt x="3145074" y="1410880"/>
                  <a:pt x="3072310" y="1573402"/>
                  <a:pt x="2954667" y="1691045"/>
                </a:cubicBezTo>
                <a:lnTo>
                  <a:pt x="2886897" y="1746961"/>
                </a:lnTo>
                <a:lnTo>
                  <a:pt x="328154" y="1746961"/>
                </a:lnTo>
                <a:lnTo>
                  <a:pt x="311080" y="1741661"/>
                </a:lnTo>
                <a:cubicBezTo>
                  <a:pt x="128272" y="1664339"/>
                  <a:pt x="0" y="1483324"/>
                  <a:pt x="0" y="1272350"/>
                </a:cubicBezTo>
                <a:cubicBezTo>
                  <a:pt x="0" y="1026213"/>
                  <a:pt x="174592" y="820855"/>
                  <a:pt x="406688" y="773361"/>
                </a:cubicBezTo>
                <a:lnTo>
                  <a:pt x="471248" y="766853"/>
                </a:lnTo>
                <a:lnTo>
                  <a:pt x="478693" y="742871"/>
                </a:lnTo>
                <a:cubicBezTo>
                  <a:pt x="572719" y="520569"/>
                  <a:pt x="792840" y="364586"/>
                  <a:pt x="1049392" y="364586"/>
                </a:cubicBezTo>
                <a:cubicBezTo>
                  <a:pt x="1134910" y="364586"/>
                  <a:pt x="1216379" y="381918"/>
                  <a:pt x="1290480" y="413260"/>
                </a:cubicBezTo>
                <a:lnTo>
                  <a:pt x="1300590" y="418747"/>
                </a:lnTo>
                <a:lnTo>
                  <a:pt x="1307327" y="397046"/>
                </a:lnTo>
                <a:cubicBezTo>
                  <a:pt x="1406016" y="163719"/>
                  <a:pt x="1637053" y="0"/>
                  <a:pt x="1906329" y="0"/>
                </a:cubicBezTo>
                <a:close/>
              </a:path>
            </a:pathLst>
          </a:custGeom>
          <a:solidFill>
            <a:srgbClr val="F29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2" name="TextBox 141"/>
          <p:cNvSpPr txBox="1"/>
          <p:nvPr/>
        </p:nvSpPr>
        <p:spPr>
          <a:xfrm>
            <a:off x="998220" y="436245"/>
            <a:ext cx="297180" cy="36957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27015" y="697230"/>
            <a:ext cx="88836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Buy.jsp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5854700" y="1143635"/>
            <a:ext cx="0" cy="44132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518025" y="1640840"/>
            <a:ext cx="2608580" cy="36957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CartFrontController.java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55385" y="1215390"/>
            <a:ext cx="3086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5881370" y="2063115"/>
            <a:ext cx="0" cy="38163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051300" y="2486660"/>
            <a:ext cx="3627755" cy="36957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BuyListInsertBankbookAction.java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1493520" y="3429000"/>
            <a:ext cx="8988425" cy="546735"/>
            <a:chOff x="1493520" y="3429000"/>
            <a:chExt cx="8988425" cy="546735"/>
          </a:xfrm>
        </p:grpSpPr>
        <p:sp>
          <p:nvSpPr>
            <p:cNvPr id="12" name="직사각형 11"/>
            <p:cNvSpPr/>
            <p:nvPr/>
          </p:nvSpPr>
          <p:spPr>
            <a:xfrm>
              <a:off x="1493520" y="3429000"/>
              <a:ext cx="8988425" cy="546735"/>
            </a:xfrm>
            <a:prstGeom prst="rect">
              <a:avLst/>
            </a:prstGeom>
            <a:noFill/>
            <a:ln>
              <a:solidFill>
                <a:srgbClr val="F293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629410" y="3517900"/>
              <a:ext cx="1830070" cy="36957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accent6">
                      <a:lumMod val="50000"/>
                    </a:schemeClr>
                  </a:solidFill>
                </a:rPr>
                <a:t>BuyListDAO.java</a:t>
              </a:r>
              <a:endParaRPr lang="ko-KR" altLang="en-US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91940" y="3517900"/>
              <a:ext cx="1538605" cy="36957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accent6">
                      <a:lumMod val="50000"/>
                    </a:schemeClr>
                  </a:solidFill>
                </a:rPr>
                <a:t>CartDAO.java</a:t>
              </a:r>
              <a:endParaRPr lang="ko-KR" altLang="en-US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60770" y="3517900"/>
              <a:ext cx="1929130" cy="36957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accent6">
                      <a:lumMod val="50000"/>
                    </a:schemeClr>
                  </a:solidFill>
                </a:rPr>
                <a:t>CouponDAO.java</a:t>
              </a:r>
              <a:endParaRPr lang="ko-KR" altLang="en-US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413750" y="3517900"/>
              <a:ext cx="1910080" cy="36957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accent6">
                      <a:lumMod val="50000"/>
                    </a:schemeClr>
                  </a:solidFill>
                </a:rPr>
                <a:t>ProductDAO.java</a:t>
              </a:r>
              <a:endParaRPr lang="ko-KR" altLang="en-US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cxnSp>
        <p:nvCxnSpPr>
          <p:cNvPr id="28" name="직선 화살표 연결선 27"/>
          <p:cNvCxnSpPr/>
          <p:nvPr/>
        </p:nvCxnSpPr>
        <p:spPr>
          <a:xfrm flipH="1">
            <a:off x="4091940" y="4041775"/>
            <a:ext cx="1731010" cy="43370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424430" y="4674870"/>
            <a:ext cx="3306445" cy="36957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buyMemberUpdateAction.java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5" name="직선 화살표 연결선 34"/>
          <p:cNvCxnSpPr>
            <a:stCxn id="9" idx="2"/>
          </p:cNvCxnSpPr>
          <p:nvPr/>
        </p:nvCxnSpPr>
        <p:spPr>
          <a:xfrm>
            <a:off x="5881370" y="2856230"/>
            <a:ext cx="0" cy="57277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5927090" y="4781550"/>
            <a:ext cx="142938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H="1" flipV="1">
            <a:off x="5970270" y="5067935"/>
            <a:ext cx="1268730" cy="1270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 flipV="1">
            <a:off x="2915285" y="2533015"/>
            <a:ext cx="0" cy="184785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831975" y="2075815"/>
            <a:ext cx="190309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BuyComplete.jsp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922645" y="2018665"/>
            <a:ext cx="3086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987415" y="3021965"/>
            <a:ext cx="3086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4868545" y="4131310"/>
            <a:ext cx="3086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391910" y="4411980"/>
            <a:ext cx="3086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6391910" y="5043805"/>
            <a:ext cx="3086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2396490" y="2773045"/>
            <a:ext cx="3086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7</a:t>
            </a:r>
            <a:endParaRPr lang="ko-KR" altLang="en-US" dirty="0"/>
          </a:p>
        </p:txBody>
      </p:sp>
      <p:grpSp>
        <p:nvGrpSpPr>
          <p:cNvPr id="72" name="그룹 71"/>
          <p:cNvGrpSpPr/>
          <p:nvPr/>
        </p:nvGrpSpPr>
        <p:grpSpPr>
          <a:xfrm>
            <a:off x="7710805" y="4596765"/>
            <a:ext cx="3934460" cy="639445"/>
            <a:chOff x="7710805" y="4596765"/>
            <a:chExt cx="3934460" cy="639445"/>
          </a:xfrm>
        </p:grpSpPr>
        <p:sp>
          <p:nvSpPr>
            <p:cNvPr id="36" name="TextBox 35"/>
            <p:cNvSpPr txBox="1"/>
            <p:nvPr/>
          </p:nvSpPr>
          <p:spPr>
            <a:xfrm>
              <a:off x="7710805" y="4731385"/>
              <a:ext cx="1833880" cy="36957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accent6">
                      <a:lumMod val="50000"/>
                    </a:schemeClr>
                  </a:solidFill>
                </a:rPr>
                <a:t>buyLsitDAO.java</a:t>
              </a:r>
              <a:endParaRPr lang="ko-KR" altLang="en-US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600565" y="4731385"/>
              <a:ext cx="2017395" cy="36957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accent6">
                      <a:lumMod val="50000"/>
                    </a:schemeClr>
                  </a:solidFill>
                </a:rPr>
                <a:t>MemberDAO.java</a:t>
              </a:r>
              <a:endParaRPr lang="ko-KR" altLang="en-US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7728585" y="4596765"/>
              <a:ext cx="3916680" cy="639445"/>
            </a:xfrm>
            <a:prstGeom prst="rect">
              <a:avLst/>
            </a:prstGeom>
            <a:noFill/>
            <a:ln>
              <a:solidFill>
                <a:srgbClr val="F293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762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785" y="645795"/>
            <a:ext cx="11314430" cy="5567045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2"/>
          <p:cNvGrpSpPr/>
          <p:nvPr/>
        </p:nvGrpSpPr>
        <p:grpSpPr>
          <a:xfrm>
            <a:off x="5390515" y="6434455"/>
            <a:ext cx="1411605" cy="94615"/>
            <a:chOff x="5390515" y="6434455"/>
            <a:chExt cx="1411605" cy="94615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51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45" y="6434455"/>
              <a:ext cx="94615" cy="94615"/>
            </a:xfrm>
            <a:prstGeom prst="ellipse">
              <a:avLst/>
            </a:prstGeom>
            <a:noFill/>
            <a:ln w="38100">
              <a:solidFill>
                <a:srgbClr val="F293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901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6200000">
              <a:off x="637794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16200000">
              <a:off x="670687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14375" y="525780"/>
            <a:ext cx="3470275" cy="29083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1565275" y="508635"/>
            <a:ext cx="3116580" cy="3079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흐름도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구현 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– </a:t>
            </a:r>
            <a:r>
              <a:rPr lang="ko-KR" altLang="en-US" sz="1400" dirty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주문결제 카드결제</a:t>
            </a:r>
            <a:r>
              <a:rPr lang="en-US" altLang="ko-KR" sz="1400" dirty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</a:t>
            </a:r>
            <a:endParaRPr lang="ko-KR" altLang="en-US" sz="1400" dirty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40" name="자유형 139"/>
          <p:cNvSpPr/>
          <p:nvPr/>
        </p:nvSpPr>
        <p:spPr>
          <a:xfrm>
            <a:off x="767715" y="294005"/>
            <a:ext cx="796925" cy="442595"/>
          </a:xfrm>
          <a:custGeom>
            <a:avLst/>
            <a:gdLst>
              <a:gd name="connsiteX0" fmla="*/ 1906329 w 3145074"/>
              <a:gd name="connsiteY0" fmla="*/ 0 h 1746961"/>
              <a:gd name="connsiteX1" fmla="*/ 2543211 w 3145074"/>
              <a:gd name="connsiteY1" fmla="*/ 519074 h 1746961"/>
              <a:gd name="connsiteX2" fmla="*/ 2550041 w 3145074"/>
              <a:gd name="connsiteY2" fmla="*/ 586822 h 1746961"/>
              <a:gd name="connsiteX3" fmla="*/ 2626000 w 3145074"/>
              <a:gd name="connsiteY3" fmla="*/ 594480 h 1746961"/>
              <a:gd name="connsiteX4" fmla="*/ 3145074 w 3145074"/>
              <a:gd name="connsiteY4" fmla="*/ 1231362 h 1746961"/>
              <a:gd name="connsiteX5" fmla="*/ 2954667 w 3145074"/>
              <a:gd name="connsiteY5" fmla="*/ 1691045 h 1746961"/>
              <a:gd name="connsiteX6" fmla="*/ 2886897 w 3145074"/>
              <a:gd name="connsiteY6" fmla="*/ 1746961 h 1746961"/>
              <a:gd name="connsiteX7" fmla="*/ 328154 w 3145074"/>
              <a:gd name="connsiteY7" fmla="*/ 1746961 h 1746961"/>
              <a:gd name="connsiteX8" fmla="*/ 311080 w 3145074"/>
              <a:gd name="connsiteY8" fmla="*/ 1741661 h 1746961"/>
              <a:gd name="connsiteX9" fmla="*/ 0 w 3145074"/>
              <a:gd name="connsiteY9" fmla="*/ 1272350 h 1746961"/>
              <a:gd name="connsiteX10" fmla="*/ 406688 w 3145074"/>
              <a:gd name="connsiteY10" fmla="*/ 773361 h 1746961"/>
              <a:gd name="connsiteX11" fmla="*/ 471248 w 3145074"/>
              <a:gd name="connsiteY11" fmla="*/ 766853 h 1746961"/>
              <a:gd name="connsiteX12" fmla="*/ 478693 w 3145074"/>
              <a:gd name="connsiteY12" fmla="*/ 742871 h 1746961"/>
              <a:gd name="connsiteX13" fmla="*/ 1049392 w 3145074"/>
              <a:gd name="connsiteY13" fmla="*/ 364586 h 1746961"/>
              <a:gd name="connsiteX14" fmla="*/ 1290480 w 3145074"/>
              <a:gd name="connsiteY14" fmla="*/ 413260 h 1746961"/>
              <a:gd name="connsiteX15" fmla="*/ 1300590 w 3145074"/>
              <a:gd name="connsiteY15" fmla="*/ 418747 h 1746961"/>
              <a:gd name="connsiteX16" fmla="*/ 1307327 w 3145074"/>
              <a:gd name="connsiteY16" fmla="*/ 397046 h 1746961"/>
              <a:gd name="connsiteX17" fmla="*/ 1906329 w 3145074"/>
              <a:gd name="connsiteY17" fmla="*/ 0 h 1746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45074" h="1746961">
                <a:moveTo>
                  <a:pt x="1906329" y="0"/>
                </a:moveTo>
                <a:cubicBezTo>
                  <a:pt x="2220485" y="0"/>
                  <a:pt x="2482593" y="222839"/>
                  <a:pt x="2543211" y="519074"/>
                </a:cubicBezTo>
                <a:lnTo>
                  <a:pt x="2550041" y="586822"/>
                </a:lnTo>
                <a:lnTo>
                  <a:pt x="2626000" y="594480"/>
                </a:lnTo>
                <a:cubicBezTo>
                  <a:pt x="2922235" y="655098"/>
                  <a:pt x="3145074" y="917206"/>
                  <a:pt x="3145074" y="1231362"/>
                </a:cubicBezTo>
                <a:cubicBezTo>
                  <a:pt x="3145074" y="1410880"/>
                  <a:pt x="3072310" y="1573402"/>
                  <a:pt x="2954667" y="1691045"/>
                </a:cubicBezTo>
                <a:lnTo>
                  <a:pt x="2886897" y="1746961"/>
                </a:lnTo>
                <a:lnTo>
                  <a:pt x="328154" y="1746961"/>
                </a:lnTo>
                <a:lnTo>
                  <a:pt x="311080" y="1741661"/>
                </a:lnTo>
                <a:cubicBezTo>
                  <a:pt x="128272" y="1664339"/>
                  <a:pt x="0" y="1483324"/>
                  <a:pt x="0" y="1272350"/>
                </a:cubicBezTo>
                <a:cubicBezTo>
                  <a:pt x="0" y="1026213"/>
                  <a:pt x="174592" y="820855"/>
                  <a:pt x="406688" y="773361"/>
                </a:cubicBezTo>
                <a:lnTo>
                  <a:pt x="471248" y="766853"/>
                </a:lnTo>
                <a:lnTo>
                  <a:pt x="478693" y="742871"/>
                </a:lnTo>
                <a:cubicBezTo>
                  <a:pt x="572719" y="520569"/>
                  <a:pt x="792840" y="364586"/>
                  <a:pt x="1049392" y="364586"/>
                </a:cubicBezTo>
                <a:cubicBezTo>
                  <a:pt x="1134910" y="364586"/>
                  <a:pt x="1216379" y="381918"/>
                  <a:pt x="1290480" y="413260"/>
                </a:cubicBezTo>
                <a:lnTo>
                  <a:pt x="1300590" y="418747"/>
                </a:lnTo>
                <a:lnTo>
                  <a:pt x="1307327" y="397046"/>
                </a:lnTo>
                <a:cubicBezTo>
                  <a:pt x="1406016" y="163719"/>
                  <a:pt x="1637053" y="0"/>
                  <a:pt x="1906329" y="0"/>
                </a:cubicBezTo>
                <a:close/>
              </a:path>
            </a:pathLst>
          </a:custGeom>
          <a:solidFill>
            <a:srgbClr val="F29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2" name="TextBox 141"/>
          <p:cNvSpPr txBox="1"/>
          <p:nvPr/>
        </p:nvSpPr>
        <p:spPr>
          <a:xfrm>
            <a:off x="998220" y="436245"/>
            <a:ext cx="297180" cy="36957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27015" y="697230"/>
            <a:ext cx="88836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Buy.jsp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5854700" y="1143635"/>
            <a:ext cx="0" cy="44132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518025" y="1640840"/>
            <a:ext cx="2608580" cy="36957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CartFrontController.java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55385" y="1215390"/>
            <a:ext cx="3086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5881370" y="2063115"/>
            <a:ext cx="0" cy="38163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433570" y="2486660"/>
            <a:ext cx="3080385" cy="36957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BuyListInsertCardAction.java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1493520" y="3429000"/>
            <a:ext cx="8988425" cy="546735"/>
            <a:chOff x="1493520" y="3429000"/>
            <a:chExt cx="8988425" cy="546735"/>
          </a:xfrm>
        </p:grpSpPr>
        <p:sp>
          <p:nvSpPr>
            <p:cNvPr id="12" name="직사각형 11"/>
            <p:cNvSpPr/>
            <p:nvPr/>
          </p:nvSpPr>
          <p:spPr>
            <a:xfrm>
              <a:off x="1493520" y="3429000"/>
              <a:ext cx="8988425" cy="546735"/>
            </a:xfrm>
            <a:prstGeom prst="rect">
              <a:avLst/>
            </a:prstGeom>
            <a:noFill/>
            <a:ln>
              <a:solidFill>
                <a:srgbClr val="F293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629410" y="3517900"/>
              <a:ext cx="1830070" cy="36957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accent6">
                      <a:lumMod val="50000"/>
                    </a:schemeClr>
                  </a:solidFill>
                </a:rPr>
                <a:t>BuyListDAO.java</a:t>
              </a:r>
              <a:endParaRPr lang="ko-KR" altLang="en-US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91940" y="3517900"/>
              <a:ext cx="1538605" cy="36957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accent6">
                      <a:lumMod val="50000"/>
                    </a:schemeClr>
                  </a:solidFill>
                </a:rPr>
                <a:t>CartDAO.java</a:t>
              </a:r>
              <a:endParaRPr lang="ko-KR" altLang="en-US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60770" y="3517900"/>
              <a:ext cx="1929130" cy="36957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accent6">
                      <a:lumMod val="50000"/>
                    </a:schemeClr>
                  </a:solidFill>
                </a:rPr>
                <a:t>CouponDAO.java</a:t>
              </a:r>
              <a:endParaRPr lang="ko-KR" altLang="en-US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413750" y="3517900"/>
              <a:ext cx="1910080" cy="36957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accent6">
                      <a:lumMod val="50000"/>
                    </a:schemeClr>
                  </a:solidFill>
                </a:rPr>
                <a:t>ProductDAO.java</a:t>
              </a:r>
              <a:endParaRPr lang="ko-KR" altLang="en-US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cxnSp>
        <p:nvCxnSpPr>
          <p:cNvPr id="28" name="직선 화살표 연결선 27"/>
          <p:cNvCxnSpPr/>
          <p:nvPr/>
        </p:nvCxnSpPr>
        <p:spPr>
          <a:xfrm flipH="1">
            <a:off x="3881120" y="4041775"/>
            <a:ext cx="1731010" cy="43370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493520" y="4580255"/>
            <a:ext cx="3302635" cy="36957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BuyMemberUpdateAction.java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5" name="직선 화살표 연결선 34"/>
          <p:cNvCxnSpPr>
            <a:stCxn id="9" idx="2"/>
            <a:endCxn id="12" idx="0"/>
          </p:cNvCxnSpPr>
          <p:nvPr/>
        </p:nvCxnSpPr>
        <p:spPr>
          <a:xfrm>
            <a:off x="5987415" y="2856230"/>
            <a:ext cx="0" cy="57277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 flipV="1">
            <a:off x="2915285" y="2533015"/>
            <a:ext cx="0" cy="184785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831975" y="2075815"/>
            <a:ext cx="190309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BuyComplete.jsp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922645" y="2018665"/>
            <a:ext cx="3086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987415" y="3021965"/>
            <a:ext cx="3086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4868545" y="4131310"/>
            <a:ext cx="3086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2396490" y="2773045"/>
            <a:ext cx="3086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7</a:t>
            </a:r>
            <a:endParaRPr lang="ko-KR" altLang="en-US" dirty="0"/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6529070" y="4035425"/>
            <a:ext cx="1431290" cy="44005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541895" y="4044950"/>
            <a:ext cx="3086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9824720" y="4381500"/>
            <a:ext cx="163512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카드결제 실패</a:t>
            </a:r>
            <a:endParaRPr lang="ko-KR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8057515" y="4368165"/>
            <a:ext cx="153733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BuyFailin.java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55" name="직선 화살표 연결선 54"/>
          <p:cNvCxnSpPr/>
          <p:nvPr/>
        </p:nvCxnSpPr>
        <p:spPr>
          <a:xfrm>
            <a:off x="8592185" y="4743450"/>
            <a:ext cx="0" cy="58293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8057515" y="5407660"/>
            <a:ext cx="158750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CardDAO.java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15935" y="2312035"/>
            <a:ext cx="124015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BuyFail.jsp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265285" y="4886325"/>
            <a:ext cx="3086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8676005" y="4902835"/>
            <a:ext cx="3086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</a:t>
            </a:r>
            <a:endParaRPr lang="ko-KR" altLang="en-US" dirty="0"/>
          </a:p>
        </p:txBody>
      </p:sp>
      <p:cxnSp>
        <p:nvCxnSpPr>
          <p:cNvPr id="63" name="직선 화살표 연결선 62"/>
          <p:cNvCxnSpPr/>
          <p:nvPr/>
        </p:nvCxnSpPr>
        <p:spPr>
          <a:xfrm flipV="1">
            <a:off x="9243695" y="4743450"/>
            <a:ext cx="0" cy="52895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 flipV="1">
            <a:off x="8992235" y="2680970"/>
            <a:ext cx="0" cy="168719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8549640" y="2752725"/>
            <a:ext cx="3086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825500" y="4044950"/>
            <a:ext cx="186372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카드결제가 성공</a:t>
            </a:r>
            <a:endParaRPr lang="ko-KR" altLang="en-US" dirty="0"/>
          </a:p>
        </p:txBody>
      </p:sp>
      <p:cxnSp>
        <p:nvCxnSpPr>
          <p:cNvPr id="71" name="직선 화살표 연결선 70"/>
          <p:cNvCxnSpPr/>
          <p:nvPr/>
        </p:nvCxnSpPr>
        <p:spPr>
          <a:xfrm>
            <a:off x="2635250" y="4952365"/>
            <a:ext cx="0" cy="58293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3308350" y="5095240"/>
            <a:ext cx="3086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2719070" y="5111750"/>
            <a:ext cx="3086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</a:t>
            </a:r>
            <a:endParaRPr lang="ko-KR" altLang="en-US" dirty="0"/>
          </a:p>
        </p:txBody>
      </p:sp>
      <p:cxnSp>
        <p:nvCxnSpPr>
          <p:cNvPr id="75" name="직선 화살표 연결선 74"/>
          <p:cNvCxnSpPr/>
          <p:nvPr/>
        </p:nvCxnSpPr>
        <p:spPr>
          <a:xfrm flipV="1">
            <a:off x="3286760" y="4952365"/>
            <a:ext cx="0" cy="52895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98500" y="5681980"/>
            <a:ext cx="183388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buyLsitDAO.java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647950" y="5681980"/>
            <a:ext cx="198183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MemberDAO.java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728210" y="5681980"/>
            <a:ext cx="158750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C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ardDAO.java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505460" y="5494655"/>
            <a:ext cx="5758180" cy="639445"/>
          </a:xfrm>
          <a:prstGeom prst="rect">
            <a:avLst/>
          </a:prstGeom>
          <a:noFill/>
          <a:ln>
            <a:solidFill>
              <a:srgbClr val="F29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32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785" y="645795"/>
            <a:ext cx="11314430" cy="5567045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2"/>
          <p:cNvGrpSpPr/>
          <p:nvPr/>
        </p:nvGrpSpPr>
        <p:grpSpPr>
          <a:xfrm>
            <a:off x="5390515" y="6434455"/>
            <a:ext cx="1411605" cy="94615"/>
            <a:chOff x="5390515" y="6434455"/>
            <a:chExt cx="1411605" cy="94615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51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45" y="6434455"/>
              <a:ext cx="94615" cy="94615"/>
            </a:xfrm>
            <a:prstGeom prst="ellipse">
              <a:avLst/>
            </a:prstGeom>
            <a:noFill/>
            <a:ln w="38100">
              <a:solidFill>
                <a:srgbClr val="F293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901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6200000">
              <a:off x="637794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16200000">
              <a:off x="670687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14375" y="525780"/>
            <a:ext cx="3439795" cy="26670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1565275" y="508635"/>
            <a:ext cx="3027680" cy="3079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흐름도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구현 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– 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메인화면 나타내기</a:t>
            </a:r>
            <a:endParaRPr lang="ko-KR" altLang="en-US" sz="1400" dirty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40" name="자유형 139"/>
          <p:cNvSpPr/>
          <p:nvPr/>
        </p:nvSpPr>
        <p:spPr>
          <a:xfrm>
            <a:off x="767715" y="294005"/>
            <a:ext cx="796925" cy="442595"/>
          </a:xfrm>
          <a:custGeom>
            <a:avLst/>
            <a:gdLst>
              <a:gd name="connsiteX0" fmla="*/ 1906329 w 3145074"/>
              <a:gd name="connsiteY0" fmla="*/ 0 h 1746961"/>
              <a:gd name="connsiteX1" fmla="*/ 2543211 w 3145074"/>
              <a:gd name="connsiteY1" fmla="*/ 519074 h 1746961"/>
              <a:gd name="connsiteX2" fmla="*/ 2550041 w 3145074"/>
              <a:gd name="connsiteY2" fmla="*/ 586822 h 1746961"/>
              <a:gd name="connsiteX3" fmla="*/ 2626000 w 3145074"/>
              <a:gd name="connsiteY3" fmla="*/ 594480 h 1746961"/>
              <a:gd name="connsiteX4" fmla="*/ 3145074 w 3145074"/>
              <a:gd name="connsiteY4" fmla="*/ 1231362 h 1746961"/>
              <a:gd name="connsiteX5" fmla="*/ 2954667 w 3145074"/>
              <a:gd name="connsiteY5" fmla="*/ 1691045 h 1746961"/>
              <a:gd name="connsiteX6" fmla="*/ 2886897 w 3145074"/>
              <a:gd name="connsiteY6" fmla="*/ 1746961 h 1746961"/>
              <a:gd name="connsiteX7" fmla="*/ 328154 w 3145074"/>
              <a:gd name="connsiteY7" fmla="*/ 1746961 h 1746961"/>
              <a:gd name="connsiteX8" fmla="*/ 311080 w 3145074"/>
              <a:gd name="connsiteY8" fmla="*/ 1741661 h 1746961"/>
              <a:gd name="connsiteX9" fmla="*/ 0 w 3145074"/>
              <a:gd name="connsiteY9" fmla="*/ 1272350 h 1746961"/>
              <a:gd name="connsiteX10" fmla="*/ 406688 w 3145074"/>
              <a:gd name="connsiteY10" fmla="*/ 773361 h 1746961"/>
              <a:gd name="connsiteX11" fmla="*/ 471248 w 3145074"/>
              <a:gd name="connsiteY11" fmla="*/ 766853 h 1746961"/>
              <a:gd name="connsiteX12" fmla="*/ 478693 w 3145074"/>
              <a:gd name="connsiteY12" fmla="*/ 742871 h 1746961"/>
              <a:gd name="connsiteX13" fmla="*/ 1049392 w 3145074"/>
              <a:gd name="connsiteY13" fmla="*/ 364586 h 1746961"/>
              <a:gd name="connsiteX14" fmla="*/ 1290480 w 3145074"/>
              <a:gd name="connsiteY14" fmla="*/ 413260 h 1746961"/>
              <a:gd name="connsiteX15" fmla="*/ 1300590 w 3145074"/>
              <a:gd name="connsiteY15" fmla="*/ 418747 h 1746961"/>
              <a:gd name="connsiteX16" fmla="*/ 1307327 w 3145074"/>
              <a:gd name="connsiteY16" fmla="*/ 397046 h 1746961"/>
              <a:gd name="connsiteX17" fmla="*/ 1906329 w 3145074"/>
              <a:gd name="connsiteY17" fmla="*/ 0 h 1746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45074" h="1746961">
                <a:moveTo>
                  <a:pt x="1906329" y="0"/>
                </a:moveTo>
                <a:cubicBezTo>
                  <a:pt x="2220485" y="0"/>
                  <a:pt x="2482593" y="222839"/>
                  <a:pt x="2543211" y="519074"/>
                </a:cubicBezTo>
                <a:lnTo>
                  <a:pt x="2550041" y="586822"/>
                </a:lnTo>
                <a:lnTo>
                  <a:pt x="2626000" y="594480"/>
                </a:lnTo>
                <a:cubicBezTo>
                  <a:pt x="2922235" y="655098"/>
                  <a:pt x="3145074" y="917206"/>
                  <a:pt x="3145074" y="1231362"/>
                </a:cubicBezTo>
                <a:cubicBezTo>
                  <a:pt x="3145074" y="1410880"/>
                  <a:pt x="3072310" y="1573402"/>
                  <a:pt x="2954667" y="1691045"/>
                </a:cubicBezTo>
                <a:lnTo>
                  <a:pt x="2886897" y="1746961"/>
                </a:lnTo>
                <a:lnTo>
                  <a:pt x="328154" y="1746961"/>
                </a:lnTo>
                <a:lnTo>
                  <a:pt x="311080" y="1741661"/>
                </a:lnTo>
                <a:cubicBezTo>
                  <a:pt x="128272" y="1664339"/>
                  <a:pt x="0" y="1483324"/>
                  <a:pt x="0" y="1272350"/>
                </a:cubicBezTo>
                <a:cubicBezTo>
                  <a:pt x="0" y="1026213"/>
                  <a:pt x="174592" y="820855"/>
                  <a:pt x="406688" y="773361"/>
                </a:cubicBezTo>
                <a:lnTo>
                  <a:pt x="471248" y="766853"/>
                </a:lnTo>
                <a:lnTo>
                  <a:pt x="478693" y="742871"/>
                </a:lnTo>
                <a:cubicBezTo>
                  <a:pt x="572719" y="520569"/>
                  <a:pt x="792840" y="364586"/>
                  <a:pt x="1049392" y="364586"/>
                </a:cubicBezTo>
                <a:cubicBezTo>
                  <a:pt x="1134910" y="364586"/>
                  <a:pt x="1216379" y="381918"/>
                  <a:pt x="1290480" y="413260"/>
                </a:cubicBezTo>
                <a:lnTo>
                  <a:pt x="1300590" y="418747"/>
                </a:lnTo>
                <a:lnTo>
                  <a:pt x="1307327" y="397046"/>
                </a:lnTo>
                <a:cubicBezTo>
                  <a:pt x="1406016" y="163719"/>
                  <a:pt x="1637053" y="0"/>
                  <a:pt x="1906329" y="0"/>
                </a:cubicBezTo>
                <a:close/>
              </a:path>
            </a:pathLst>
          </a:custGeom>
          <a:solidFill>
            <a:srgbClr val="F29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2" name="TextBox 141"/>
          <p:cNvSpPr txBox="1"/>
          <p:nvPr/>
        </p:nvSpPr>
        <p:spPr>
          <a:xfrm>
            <a:off x="998220" y="436245"/>
            <a:ext cx="297180" cy="36957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02860" y="959485"/>
            <a:ext cx="126174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Index.html</a:t>
            </a:r>
            <a:endParaRPr lang="ko-KR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5701665" y="1333500"/>
            <a:ext cx="0" cy="64643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228465" y="2083435"/>
            <a:ext cx="30518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MemberFrontController.java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5173980" y="2522220"/>
            <a:ext cx="0" cy="48831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791075" y="3108960"/>
            <a:ext cx="181419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MainAction.java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5175250" y="3710940"/>
            <a:ext cx="0" cy="71310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634865" y="4637405"/>
            <a:ext cx="191643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productDAO.java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H="1" flipV="1">
            <a:off x="5944870" y="3710940"/>
            <a:ext cx="0" cy="63563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7407275" y="2418715"/>
            <a:ext cx="138874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103360" y="2172335"/>
            <a:ext cx="104267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Main.jsp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47970" y="1472565"/>
            <a:ext cx="3086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251450" y="2581275"/>
            <a:ext cx="3086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192395" y="3843655"/>
            <a:ext cx="3086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987415" y="3843655"/>
            <a:ext cx="3086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049010" y="2640965"/>
            <a:ext cx="3086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087995" y="1980565"/>
            <a:ext cx="3086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441450" y="4041140"/>
            <a:ext cx="2946400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메인 페이지 슬라이드 </a:t>
            </a:r>
            <a:endParaRPr lang="en-US" altLang="ko-KR" dirty="0" smtClean="0"/>
          </a:p>
          <a:p>
            <a:r>
              <a:rPr lang="ko-KR" altLang="en-US" dirty="0" smtClean="0"/>
              <a:t>카테고리 목록</a:t>
            </a:r>
            <a:endParaRPr lang="en-US" altLang="ko-KR" dirty="0" smtClean="0"/>
          </a:p>
          <a:p>
            <a:r>
              <a:rPr lang="ko-KR" altLang="en-US" dirty="0" smtClean="0"/>
              <a:t>추천상품을 불러온다</a:t>
            </a:r>
            <a:endParaRPr lang="ko-KR" altLang="en-US" dirty="0"/>
          </a:p>
        </p:txBody>
      </p:sp>
      <p:cxnSp>
        <p:nvCxnSpPr>
          <p:cNvPr id="31" name="직선 화살표 연결선 30"/>
          <p:cNvCxnSpPr/>
          <p:nvPr/>
        </p:nvCxnSpPr>
        <p:spPr>
          <a:xfrm flipV="1">
            <a:off x="5956935" y="2502535"/>
            <a:ext cx="0" cy="50800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62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785" y="645795"/>
            <a:ext cx="11314430" cy="5567045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2"/>
          <p:cNvGrpSpPr/>
          <p:nvPr/>
        </p:nvGrpSpPr>
        <p:grpSpPr>
          <a:xfrm>
            <a:off x="5390515" y="6434455"/>
            <a:ext cx="1411605" cy="94615"/>
            <a:chOff x="5390515" y="6434455"/>
            <a:chExt cx="1411605" cy="94615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51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45" y="6434455"/>
              <a:ext cx="94615" cy="94615"/>
            </a:xfrm>
            <a:prstGeom prst="ellipse">
              <a:avLst/>
            </a:prstGeom>
            <a:noFill/>
            <a:ln w="38100">
              <a:solidFill>
                <a:srgbClr val="F293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901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6200000">
              <a:off x="637794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16200000">
              <a:off x="670687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14375" y="525780"/>
            <a:ext cx="1941195" cy="26670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1565275" y="508635"/>
            <a:ext cx="1042035" cy="3079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흐름도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구현</a:t>
            </a:r>
            <a:endParaRPr lang="ko-KR" altLang="en-US" sz="1400" dirty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40" name="자유형 139"/>
          <p:cNvSpPr/>
          <p:nvPr/>
        </p:nvSpPr>
        <p:spPr>
          <a:xfrm>
            <a:off x="767715" y="294005"/>
            <a:ext cx="796925" cy="442595"/>
          </a:xfrm>
          <a:custGeom>
            <a:avLst/>
            <a:gdLst>
              <a:gd name="connsiteX0" fmla="*/ 1906329 w 3145074"/>
              <a:gd name="connsiteY0" fmla="*/ 0 h 1746961"/>
              <a:gd name="connsiteX1" fmla="*/ 2543211 w 3145074"/>
              <a:gd name="connsiteY1" fmla="*/ 519074 h 1746961"/>
              <a:gd name="connsiteX2" fmla="*/ 2550041 w 3145074"/>
              <a:gd name="connsiteY2" fmla="*/ 586822 h 1746961"/>
              <a:gd name="connsiteX3" fmla="*/ 2626000 w 3145074"/>
              <a:gd name="connsiteY3" fmla="*/ 594480 h 1746961"/>
              <a:gd name="connsiteX4" fmla="*/ 3145074 w 3145074"/>
              <a:gd name="connsiteY4" fmla="*/ 1231362 h 1746961"/>
              <a:gd name="connsiteX5" fmla="*/ 2954667 w 3145074"/>
              <a:gd name="connsiteY5" fmla="*/ 1691045 h 1746961"/>
              <a:gd name="connsiteX6" fmla="*/ 2886897 w 3145074"/>
              <a:gd name="connsiteY6" fmla="*/ 1746961 h 1746961"/>
              <a:gd name="connsiteX7" fmla="*/ 328154 w 3145074"/>
              <a:gd name="connsiteY7" fmla="*/ 1746961 h 1746961"/>
              <a:gd name="connsiteX8" fmla="*/ 311080 w 3145074"/>
              <a:gd name="connsiteY8" fmla="*/ 1741661 h 1746961"/>
              <a:gd name="connsiteX9" fmla="*/ 0 w 3145074"/>
              <a:gd name="connsiteY9" fmla="*/ 1272350 h 1746961"/>
              <a:gd name="connsiteX10" fmla="*/ 406688 w 3145074"/>
              <a:gd name="connsiteY10" fmla="*/ 773361 h 1746961"/>
              <a:gd name="connsiteX11" fmla="*/ 471248 w 3145074"/>
              <a:gd name="connsiteY11" fmla="*/ 766853 h 1746961"/>
              <a:gd name="connsiteX12" fmla="*/ 478693 w 3145074"/>
              <a:gd name="connsiteY12" fmla="*/ 742871 h 1746961"/>
              <a:gd name="connsiteX13" fmla="*/ 1049392 w 3145074"/>
              <a:gd name="connsiteY13" fmla="*/ 364586 h 1746961"/>
              <a:gd name="connsiteX14" fmla="*/ 1290480 w 3145074"/>
              <a:gd name="connsiteY14" fmla="*/ 413260 h 1746961"/>
              <a:gd name="connsiteX15" fmla="*/ 1300590 w 3145074"/>
              <a:gd name="connsiteY15" fmla="*/ 418747 h 1746961"/>
              <a:gd name="connsiteX16" fmla="*/ 1307327 w 3145074"/>
              <a:gd name="connsiteY16" fmla="*/ 397046 h 1746961"/>
              <a:gd name="connsiteX17" fmla="*/ 1906329 w 3145074"/>
              <a:gd name="connsiteY17" fmla="*/ 0 h 1746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45074" h="1746961">
                <a:moveTo>
                  <a:pt x="1906329" y="0"/>
                </a:moveTo>
                <a:cubicBezTo>
                  <a:pt x="2220485" y="0"/>
                  <a:pt x="2482593" y="222839"/>
                  <a:pt x="2543211" y="519074"/>
                </a:cubicBezTo>
                <a:lnTo>
                  <a:pt x="2550041" y="586822"/>
                </a:lnTo>
                <a:lnTo>
                  <a:pt x="2626000" y="594480"/>
                </a:lnTo>
                <a:cubicBezTo>
                  <a:pt x="2922235" y="655098"/>
                  <a:pt x="3145074" y="917206"/>
                  <a:pt x="3145074" y="1231362"/>
                </a:cubicBezTo>
                <a:cubicBezTo>
                  <a:pt x="3145074" y="1410880"/>
                  <a:pt x="3072310" y="1573402"/>
                  <a:pt x="2954667" y="1691045"/>
                </a:cubicBezTo>
                <a:lnTo>
                  <a:pt x="2886897" y="1746961"/>
                </a:lnTo>
                <a:lnTo>
                  <a:pt x="328154" y="1746961"/>
                </a:lnTo>
                <a:lnTo>
                  <a:pt x="311080" y="1741661"/>
                </a:lnTo>
                <a:cubicBezTo>
                  <a:pt x="128272" y="1664339"/>
                  <a:pt x="0" y="1483324"/>
                  <a:pt x="0" y="1272350"/>
                </a:cubicBezTo>
                <a:cubicBezTo>
                  <a:pt x="0" y="1026213"/>
                  <a:pt x="174592" y="820855"/>
                  <a:pt x="406688" y="773361"/>
                </a:cubicBezTo>
                <a:lnTo>
                  <a:pt x="471248" y="766853"/>
                </a:lnTo>
                <a:lnTo>
                  <a:pt x="478693" y="742871"/>
                </a:lnTo>
                <a:cubicBezTo>
                  <a:pt x="572719" y="520569"/>
                  <a:pt x="792840" y="364586"/>
                  <a:pt x="1049392" y="364586"/>
                </a:cubicBezTo>
                <a:cubicBezTo>
                  <a:pt x="1134910" y="364586"/>
                  <a:pt x="1216379" y="381918"/>
                  <a:pt x="1290480" y="413260"/>
                </a:cubicBezTo>
                <a:lnTo>
                  <a:pt x="1300590" y="418747"/>
                </a:lnTo>
                <a:lnTo>
                  <a:pt x="1307327" y="397046"/>
                </a:lnTo>
                <a:cubicBezTo>
                  <a:pt x="1406016" y="163719"/>
                  <a:pt x="1637053" y="0"/>
                  <a:pt x="1906329" y="0"/>
                </a:cubicBezTo>
                <a:close/>
              </a:path>
            </a:pathLst>
          </a:custGeom>
          <a:solidFill>
            <a:srgbClr val="F29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2" name="TextBox 141"/>
          <p:cNvSpPr txBox="1"/>
          <p:nvPr/>
        </p:nvSpPr>
        <p:spPr>
          <a:xfrm>
            <a:off x="998220" y="436245"/>
            <a:ext cx="335280" cy="36957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56480" y="1268095"/>
            <a:ext cx="169164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productList.jsp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5384800" y="1753870"/>
            <a:ext cx="0" cy="51498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208780" y="2389505"/>
            <a:ext cx="300482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ProductFrontController.java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37810" y="1899285"/>
            <a:ext cx="31115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333500" y="1637665"/>
            <a:ext cx="3459480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메인 서브 카테고리정렬 방법</a:t>
            </a:r>
            <a:endParaRPr lang="en-US" altLang="ko-KR" dirty="0" smtClean="0"/>
          </a:p>
          <a:p>
            <a:r>
              <a:rPr lang="ko-KR" altLang="en-US" dirty="0" smtClean="0"/>
              <a:t>페이지번호 브랜드 등 보낸다</a:t>
            </a:r>
            <a:endParaRPr lang="ko-KR" altLang="en-US" dirty="0"/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5299710" y="2784475"/>
            <a:ext cx="5715" cy="53276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13250" y="3353435"/>
            <a:ext cx="247078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ProductListAction.java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5316220" y="3792855"/>
            <a:ext cx="18415" cy="74485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856480" y="4652645"/>
            <a:ext cx="193294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ProductDAO.java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H="1" flipV="1">
            <a:off x="6056630" y="3838575"/>
            <a:ext cx="17780" cy="65341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351145" y="2932430"/>
            <a:ext cx="31115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396865" y="4031615"/>
            <a:ext cx="31115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151880" y="4031615"/>
            <a:ext cx="31115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049135" y="3946525"/>
            <a:ext cx="4704080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4. Select</a:t>
            </a:r>
            <a:r>
              <a:rPr lang="ko-KR" altLang="en-US" dirty="0" smtClean="0"/>
              <a:t>문을 이용해서 상품목록과 </a:t>
            </a:r>
            <a:endParaRPr lang="en-US" altLang="ko-KR" dirty="0" smtClean="0"/>
          </a:p>
          <a:p>
            <a:r>
              <a:rPr lang="ko-KR" altLang="en-US" dirty="0" smtClean="0"/>
              <a:t>상품 총 개수 </a:t>
            </a:r>
            <a:r>
              <a:rPr lang="en-US" altLang="ko-KR" dirty="0" smtClean="0"/>
              <a:t>, </a:t>
            </a:r>
            <a:r>
              <a:rPr lang="ko-KR" altLang="en-US" dirty="0" smtClean="0"/>
              <a:t> 브랜드목록</a:t>
            </a:r>
            <a:endParaRPr lang="en-US" altLang="ko-KR" dirty="0" smtClean="0"/>
          </a:p>
          <a:p>
            <a:r>
              <a:rPr lang="ko-KR" altLang="en-US" dirty="0" smtClean="0"/>
              <a:t>페이지를 계산해 페이지객체에 저장</a:t>
            </a:r>
            <a:endParaRPr lang="ko-KR" altLang="en-US" dirty="0"/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6028690" y="2826385"/>
            <a:ext cx="0" cy="49085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171565" y="2908300"/>
            <a:ext cx="31115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</a:t>
            </a:r>
            <a:endParaRPr lang="ko-KR" altLang="en-US" dirty="0"/>
          </a:p>
        </p:txBody>
      </p:sp>
      <p:cxnSp>
        <p:nvCxnSpPr>
          <p:cNvPr id="30" name="직선 화살표 연결선 29"/>
          <p:cNvCxnSpPr/>
          <p:nvPr/>
        </p:nvCxnSpPr>
        <p:spPr>
          <a:xfrm flipH="1" flipV="1">
            <a:off x="5995670" y="1753870"/>
            <a:ext cx="0" cy="51498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057900" y="1882775"/>
            <a:ext cx="31115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762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785" y="645795"/>
            <a:ext cx="11314430" cy="5567045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2"/>
          <p:cNvGrpSpPr/>
          <p:nvPr/>
        </p:nvGrpSpPr>
        <p:grpSpPr>
          <a:xfrm>
            <a:off x="5390515" y="6434455"/>
            <a:ext cx="1411605" cy="94615"/>
            <a:chOff x="5390515" y="6434455"/>
            <a:chExt cx="1411605" cy="94615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51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45" y="6434455"/>
              <a:ext cx="94615" cy="94615"/>
            </a:xfrm>
            <a:prstGeom prst="ellipse">
              <a:avLst/>
            </a:prstGeom>
            <a:noFill/>
            <a:ln w="38100">
              <a:solidFill>
                <a:srgbClr val="F293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901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6200000">
              <a:off x="637794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16200000">
              <a:off x="670687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14375" y="525780"/>
            <a:ext cx="1941195" cy="26670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1565275" y="508635"/>
            <a:ext cx="1042035" cy="3079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흐름도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구현</a:t>
            </a:r>
            <a:endParaRPr lang="ko-KR" altLang="en-US" sz="1400" dirty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40" name="자유형 139"/>
          <p:cNvSpPr/>
          <p:nvPr/>
        </p:nvSpPr>
        <p:spPr>
          <a:xfrm>
            <a:off x="767715" y="294005"/>
            <a:ext cx="796925" cy="442595"/>
          </a:xfrm>
          <a:custGeom>
            <a:avLst/>
            <a:gdLst>
              <a:gd name="connsiteX0" fmla="*/ 1906329 w 3145074"/>
              <a:gd name="connsiteY0" fmla="*/ 0 h 1746961"/>
              <a:gd name="connsiteX1" fmla="*/ 2543211 w 3145074"/>
              <a:gd name="connsiteY1" fmla="*/ 519074 h 1746961"/>
              <a:gd name="connsiteX2" fmla="*/ 2550041 w 3145074"/>
              <a:gd name="connsiteY2" fmla="*/ 586822 h 1746961"/>
              <a:gd name="connsiteX3" fmla="*/ 2626000 w 3145074"/>
              <a:gd name="connsiteY3" fmla="*/ 594480 h 1746961"/>
              <a:gd name="connsiteX4" fmla="*/ 3145074 w 3145074"/>
              <a:gd name="connsiteY4" fmla="*/ 1231362 h 1746961"/>
              <a:gd name="connsiteX5" fmla="*/ 2954667 w 3145074"/>
              <a:gd name="connsiteY5" fmla="*/ 1691045 h 1746961"/>
              <a:gd name="connsiteX6" fmla="*/ 2886897 w 3145074"/>
              <a:gd name="connsiteY6" fmla="*/ 1746961 h 1746961"/>
              <a:gd name="connsiteX7" fmla="*/ 328154 w 3145074"/>
              <a:gd name="connsiteY7" fmla="*/ 1746961 h 1746961"/>
              <a:gd name="connsiteX8" fmla="*/ 311080 w 3145074"/>
              <a:gd name="connsiteY8" fmla="*/ 1741661 h 1746961"/>
              <a:gd name="connsiteX9" fmla="*/ 0 w 3145074"/>
              <a:gd name="connsiteY9" fmla="*/ 1272350 h 1746961"/>
              <a:gd name="connsiteX10" fmla="*/ 406688 w 3145074"/>
              <a:gd name="connsiteY10" fmla="*/ 773361 h 1746961"/>
              <a:gd name="connsiteX11" fmla="*/ 471248 w 3145074"/>
              <a:gd name="connsiteY11" fmla="*/ 766853 h 1746961"/>
              <a:gd name="connsiteX12" fmla="*/ 478693 w 3145074"/>
              <a:gd name="connsiteY12" fmla="*/ 742871 h 1746961"/>
              <a:gd name="connsiteX13" fmla="*/ 1049392 w 3145074"/>
              <a:gd name="connsiteY13" fmla="*/ 364586 h 1746961"/>
              <a:gd name="connsiteX14" fmla="*/ 1290480 w 3145074"/>
              <a:gd name="connsiteY14" fmla="*/ 413260 h 1746961"/>
              <a:gd name="connsiteX15" fmla="*/ 1300590 w 3145074"/>
              <a:gd name="connsiteY15" fmla="*/ 418747 h 1746961"/>
              <a:gd name="connsiteX16" fmla="*/ 1307327 w 3145074"/>
              <a:gd name="connsiteY16" fmla="*/ 397046 h 1746961"/>
              <a:gd name="connsiteX17" fmla="*/ 1906329 w 3145074"/>
              <a:gd name="connsiteY17" fmla="*/ 0 h 1746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45074" h="1746961">
                <a:moveTo>
                  <a:pt x="1906329" y="0"/>
                </a:moveTo>
                <a:cubicBezTo>
                  <a:pt x="2220485" y="0"/>
                  <a:pt x="2482593" y="222839"/>
                  <a:pt x="2543211" y="519074"/>
                </a:cubicBezTo>
                <a:lnTo>
                  <a:pt x="2550041" y="586822"/>
                </a:lnTo>
                <a:lnTo>
                  <a:pt x="2626000" y="594480"/>
                </a:lnTo>
                <a:cubicBezTo>
                  <a:pt x="2922235" y="655098"/>
                  <a:pt x="3145074" y="917206"/>
                  <a:pt x="3145074" y="1231362"/>
                </a:cubicBezTo>
                <a:cubicBezTo>
                  <a:pt x="3145074" y="1410880"/>
                  <a:pt x="3072310" y="1573402"/>
                  <a:pt x="2954667" y="1691045"/>
                </a:cubicBezTo>
                <a:lnTo>
                  <a:pt x="2886897" y="1746961"/>
                </a:lnTo>
                <a:lnTo>
                  <a:pt x="328154" y="1746961"/>
                </a:lnTo>
                <a:lnTo>
                  <a:pt x="311080" y="1741661"/>
                </a:lnTo>
                <a:cubicBezTo>
                  <a:pt x="128272" y="1664339"/>
                  <a:pt x="0" y="1483324"/>
                  <a:pt x="0" y="1272350"/>
                </a:cubicBezTo>
                <a:cubicBezTo>
                  <a:pt x="0" y="1026213"/>
                  <a:pt x="174592" y="820855"/>
                  <a:pt x="406688" y="773361"/>
                </a:cubicBezTo>
                <a:lnTo>
                  <a:pt x="471248" y="766853"/>
                </a:lnTo>
                <a:lnTo>
                  <a:pt x="478693" y="742871"/>
                </a:lnTo>
                <a:cubicBezTo>
                  <a:pt x="572719" y="520569"/>
                  <a:pt x="792840" y="364586"/>
                  <a:pt x="1049392" y="364586"/>
                </a:cubicBezTo>
                <a:cubicBezTo>
                  <a:pt x="1134910" y="364586"/>
                  <a:pt x="1216379" y="381918"/>
                  <a:pt x="1290480" y="413260"/>
                </a:cubicBezTo>
                <a:lnTo>
                  <a:pt x="1300590" y="418747"/>
                </a:lnTo>
                <a:lnTo>
                  <a:pt x="1307327" y="397046"/>
                </a:lnTo>
                <a:cubicBezTo>
                  <a:pt x="1406016" y="163719"/>
                  <a:pt x="1637053" y="0"/>
                  <a:pt x="1906329" y="0"/>
                </a:cubicBezTo>
                <a:close/>
              </a:path>
            </a:pathLst>
          </a:custGeom>
          <a:solidFill>
            <a:srgbClr val="F29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2" name="TextBox 141"/>
          <p:cNvSpPr txBox="1"/>
          <p:nvPr/>
        </p:nvSpPr>
        <p:spPr>
          <a:xfrm>
            <a:off x="998220" y="436245"/>
            <a:ext cx="335280" cy="36957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5154295" y="2188210"/>
            <a:ext cx="0" cy="65595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98670" y="2908935"/>
            <a:ext cx="306705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productDetailAction.java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5579745" y="3362960"/>
            <a:ext cx="0" cy="89916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912995" y="4326255"/>
            <a:ext cx="264541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Review_DAO.java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6377940" y="3340735"/>
            <a:ext cx="0" cy="86677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66495" y="3627755"/>
            <a:ext cx="382397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</a:rPr>
              <a:t>2.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</a:rPr>
              <a:t>상품번호에 해당하는 리뷰 리턴</a:t>
            </a:r>
            <a:endParaRPr lang="ko-KR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67960" y="3589020"/>
            <a:ext cx="31115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395720" y="3531235"/>
            <a:ext cx="31115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94785" y="1602105"/>
            <a:ext cx="238315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ControllerServlet.java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2974340" y="2059940"/>
            <a:ext cx="1662430" cy="88011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38020" y="1689735"/>
            <a:ext cx="133858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Product.jsp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69310" y="2474595"/>
            <a:ext cx="31115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234940" y="2331720"/>
            <a:ext cx="31115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6569075" y="1736090"/>
            <a:ext cx="133286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130415" y="1736090"/>
            <a:ext cx="31115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041005" y="1551305"/>
            <a:ext cx="265049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ReveiwWirtieAction.java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6304915" y="2414270"/>
            <a:ext cx="1745615" cy="47117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999605" y="2331720"/>
            <a:ext cx="31115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666355" y="2659380"/>
            <a:ext cx="2997835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</a:rPr>
              <a:t>6.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</a:rPr>
              <a:t>리뷰에 필요한 데이터를 </a:t>
            </a:r>
            <a:endParaRPr lang="en-US" altLang="ko-KR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</a:rPr>
              <a:t>저장 후 뿌려줌</a:t>
            </a:r>
            <a:endParaRPr lang="ko-KR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971030" y="1158240"/>
            <a:ext cx="337756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</a:rPr>
              <a:t>5.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</a:rPr>
              <a:t>아이디와 상품번호를 넘겨줌</a:t>
            </a:r>
            <a:endParaRPr lang="ko-KR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62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785" y="645795"/>
            <a:ext cx="11314430" cy="5567045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2"/>
          <p:cNvGrpSpPr/>
          <p:nvPr/>
        </p:nvGrpSpPr>
        <p:grpSpPr>
          <a:xfrm>
            <a:off x="5390515" y="6434455"/>
            <a:ext cx="1411605" cy="94615"/>
            <a:chOff x="5390515" y="6434455"/>
            <a:chExt cx="1411605" cy="94615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51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4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9010" y="6434455"/>
              <a:ext cx="94615" cy="94615"/>
            </a:xfrm>
            <a:prstGeom prst="ellipse">
              <a:avLst/>
            </a:prstGeom>
            <a:noFill/>
            <a:ln w="38100">
              <a:solidFill>
                <a:srgbClr val="FBC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6200000">
              <a:off x="637794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16200000">
              <a:off x="670687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14375" y="525780"/>
            <a:ext cx="3287395" cy="26670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1565275" y="508635"/>
            <a:ext cx="1713931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주요 기능 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– 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기능설</a:t>
            </a:r>
            <a:r>
              <a:rPr lang="ko-KR" altLang="en-US" sz="1400" dirty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명</a:t>
            </a:r>
          </a:p>
        </p:txBody>
      </p:sp>
      <p:grpSp>
        <p:nvGrpSpPr>
          <p:cNvPr id="9" name="그룹 185"/>
          <p:cNvGrpSpPr/>
          <p:nvPr/>
        </p:nvGrpSpPr>
        <p:grpSpPr>
          <a:xfrm>
            <a:off x="767715" y="294005"/>
            <a:ext cx="796925" cy="511810"/>
            <a:chOff x="767715" y="294005"/>
            <a:chExt cx="796925" cy="511810"/>
          </a:xfrm>
        </p:grpSpPr>
        <p:sp>
          <p:nvSpPr>
            <p:cNvPr id="140" name="자유형 139"/>
            <p:cNvSpPr/>
            <p:nvPr/>
          </p:nvSpPr>
          <p:spPr>
            <a:xfrm>
              <a:off x="767715" y="294005"/>
              <a:ext cx="796925" cy="442595"/>
            </a:xfrm>
            <a:custGeom>
              <a:avLst/>
              <a:gdLst>
                <a:gd name="connsiteX0" fmla="*/ 1906329 w 3145074"/>
                <a:gd name="connsiteY0" fmla="*/ 0 h 1746961"/>
                <a:gd name="connsiteX1" fmla="*/ 2543211 w 3145074"/>
                <a:gd name="connsiteY1" fmla="*/ 519074 h 1746961"/>
                <a:gd name="connsiteX2" fmla="*/ 2550041 w 3145074"/>
                <a:gd name="connsiteY2" fmla="*/ 586822 h 1746961"/>
                <a:gd name="connsiteX3" fmla="*/ 2626000 w 3145074"/>
                <a:gd name="connsiteY3" fmla="*/ 594480 h 1746961"/>
                <a:gd name="connsiteX4" fmla="*/ 3145074 w 3145074"/>
                <a:gd name="connsiteY4" fmla="*/ 1231362 h 1746961"/>
                <a:gd name="connsiteX5" fmla="*/ 2954667 w 3145074"/>
                <a:gd name="connsiteY5" fmla="*/ 1691045 h 1746961"/>
                <a:gd name="connsiteX6" fmla="*/ 2886897 w 3145074"/>
                <a:gd name="connsiteY6" fmla="*/ 1746961 h 1746961"/>
                <a:gd name="connsiteX7" fmla="*/ 328154 w 3145074"/>
                <a:gd name="connsiteY7" fmla="*/ 1746961 h 1746961"/>
                <a:gd name="connsiteX8" fmla="*/ 311080 w 3145074"/>
                <a:gd name="connsiteY8" fmla="*/ 1741661 h 1746961"/>
                <a:gd name="connsiteX9" fmla="*/ 0 w 3145074"/>
                <a:gd name="connsiteY9" fmla="*/ 1272350 h 1746961"/>
                <a:gd name="connsiteX10" fmla="*/ 406688 w 3145074"/>
                <a:gd name="connsiteY10" fmla="*/ 773361 h 1746961"/>
                <a:gd name="connsiteX11" fmla="*/ 471248 w 3145074"/>
                <a:gd name="connsiteY11" fmla="*/ 766853 h 1746961"/>
                <a:gd name="connsiteX12" fmla="*/ 478693 w 3145074"/>
                <a:gd name="connsiteY12" fmla="*/ 742871 h 1746961"/>
                <a:gd name="connsiteX13" fmla="*/ 1049392 w 3145074"/>
                <a:gd name="connsiteY13" fmla="*/ 364586 h 1746961"/>
                <a:gd name="connsiteX14" fmla="*/ 1290480 w 3145074"/>
                <a:gd name="connsiteY14" fmla="*/ 413260 h 1746961"/>
                <a:gd name="connsiteX15" fmla="*/ 1300590 w 3145074"/>
                <a:gd name="connsiteY15" fmla="*/ 418747 h 1746961"/>
                <a:gd name="connsiteX16" fmla="*/ 1307327 w 3145074"/>
                <a:gd name="connsiteY16" fmla="*/ 397046 h 1746961"/>
                <a:gd name="connsiteX17" fmla="*/ 1906329 w 3145074"/>
                <a:gd name="connsiteY17" fmla="*/ 0 h 174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45074" h="1746961">
                  <a:moveTo>
                    <a:pt x="1906329" y="0"/>
                  </a:moveTo>
                  <a:cubicBezTo>
                    <a:pt x="2220485" y="0"/>
                    <a:pt x="2482593" y="222839"/>
                    <a:pt x="2543211" y="519074"/>
                  </a:cubicBezTo>
                  <a:lnTo>
                    <a:pt x="2550041" y="586822"/>
                  </a:lnTo>
                  <a:lnTo>
                    <a:pt x="2626000" y="594480"/>
                  </a:lnTo>
                  <a:cubicBezTo>
                    <a:pt x="2922235" y="655098"/>
                    <a:pt x="3145074" y="917206"/>
                    <a:pt x="3145074" y="1231362"/>
                  </a:cubicBezTo>
                  <a:cubicBezTo>
                    <a:pt x="3145074" y="1410880"/>
                    <a:pt x="3072310" y="1573402"/>
                    <a:pt x="2954667" y="1691045"/>
                  </a:cubicBezTo>
                  <a:lnTo>
                    <a:pt x="2886897" y="1746961"/>
                  </a:lnTo>
                  <a:lnTo>
                    <a:pt x="328154" y="1746961"/>
                  </a:lnTo>
                  <a:lnTo>
                    <a:pt x="311080" y="1741661"/>
                  </a:lnTo>
                  <a:cubicBezTo>
                    <a:pt x="128272" y="1664339"/>
                    <a:pt x="0" y="1483324"/>
                    <a:pt x="0" y="1272350"/>
                  </a:cubicBezTo>
                  <a:cubicBezTo>
                    <a:pt x="0" y="1026213"/>
                    <a:pt x="174592" y="820855"/>
                    <a:pt x="406688" y="773361"/>
                  </a:cubicBezTo>
                  <a:lnTo>
                    <a:pt x="471248" y="766853"/>
                  </a:lnTo>
                  <a:lnTo>
                    <a:pt x="478693" y="742871"/>
                  </a:lnTo>
                  <a:cubicBezTo>
                    <a:pt x="572719" y="520569"/>
                    <a:pt x="792840" y="364586"/>
                    <a:pt x="1049392" y="364586"/>
                  </a:cubicBezTo>
                  <a:cubicBezTo>
                    <a:pt x="1134910" y="364586"/>
                    <a:pt x="1216379" y="381918"/>
                    <a:pt x="1290480" y="413260"/>
                  </a:cubicBezTo>
                  <a:lnTo>
                    <a:pt x="1300590" y="418747"/>
                  </a:lnTo>
                  <a:lnTo>
                    <a:pt x="1307327" y="397046"/>
                  </a:lnTo>
                  <a:cubicBezTo>
                    <a:pt x="1406016" y="163719"/>
                    <a:pt x="1637053" y="0"/>
                    <a:pt x="1906329" y="0"/>
                  </a:cubicBezTo>
                  <a:close/>
                </a:path>
              </a:pathLst>
            </a:custGeom>
            <a:solidFill>
              <a:srgbClr val="FBCC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998220" y="436245"/>
              <a:ext cx="297180" cy="36957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3</a:t>
              </a:r>
              <a:endParaRPr lang="ko-KR" altLang="en-US" dirty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</p:grpSp>
      <p:sp>
        <p:nvSpPr>
          <p:cNvPr id="24" name="타원 23"/>
          <p:cNvSpPr/>
          <p:nvPr/>
        </p:nvSpPr>
        <p:spPr>
          <a:xfrm>
            <a:off x="8782312" y="3247601"/>
            <a:ext cx="65405" cy="65405"/>
          </a:xfrm>
          <a:prstGeom prst="ellipse">
            <a:avLst/>
          </a:prstGeom>
          <a:solidFill>
            <a:srgbClr val="56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599200" y="1873728"/>
            <a:ext cx="729121" cy="257705"/>
          </a:xfrm>
          <a:prstGeom prst="rect">
            <a:avLst/>
          </a:prstGeom>
          <a:solidFill>
            <a:schemeClr val="bg1"/>
          </a:solidFill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606658" y="2480721"/>
            <a:ext cx="1025768" cy="257705"/>
          </a:xfrm>
          <a:prstGeom prst="rect">
            <a:avLst/>
          </a:prstGeom>
          <a:solidFill>
            <a:schemeClr val="bg1"/>
          </a:solidFill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599198" y="3087714"/>
            <a:ext cx="1503453" cy="257705"/>
          </a:xfrm>
          <a:prstGeom prst="rect">
            <a:avLst/>
          </a:prstGeom>
          <a:solidFill>
            <a:schemeClr val="bg1"/>
          </a:solidFill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606657" y="3694707"/>
            <a:ext cx="1719579" cy="257705"/>
          </a:xfrm>
          <a:prstGeom prst="rect">
            <a:avLst/>
          </a:prstGeom>
          <a:solidFill>
            <a:srgbClr val="FFC000"/>
          </a:solidFill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1606657" y="4301700"/>
            <a:ext cx="2334593" cy="257705"/>
          </a:xfrm>
          <a:prstGeom prst="rect">
            <a:avLst/>
          </a:prstGeom>
          <a:solidFill>
            <a:srgbClr val="DE6658"/>
          </a:solidFill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4393767" y="4293242"/>
            <a:ext cx="3405099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2C3B56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관리자 </a:t>
            </a:r>
            <a:r>
              <a:rPr lang="en-US" altLang="ko-KR" sz="1600" dirty="0" smtClean="0">
                <a:solidFill>
                  <a:srgbClr val="2C3B56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– </a:t>
            </a:r>
            <a:r>
              <a:rPr lang="ko-KR" altLang="en-US" sz="1600" dirty="0" smtClean="0">
                <a:solidFill>
                  <a:srgbClr val="2C3B56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상품등록</a:t>
            </a:r>
            <a:r>
              <a:rPr lang="en-US" altLang="ko-KR" sz="1600" dirty="0" smtClean="0">
                <a:solidFill>
                  <a:srgbClr val="2C3B56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rgbClr val="2C3B56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회원관리</a:t>
            </a:r>
            <a:r>
              <a:rPr lang="en-US" altLang="ko-KR" sz="1600" dirty="0" smtClean="0">
                <a:solidFill>
                  <a:srgbClr val="2C3B56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rgbClr val="2C3B56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공지사항</a:t>
            </a:r>
            <a:endParaRPr lang="ko-KR" altLang="en-US" sz="1600" dirty="0">
              <a:solidFill>
                <a:srgbClr val="2C3B56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646336" y="3674526"/>
            <a:ext cx="370967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2C3B56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주문 </a:t>
            </a:r>
            <a:r>
              <a:rPr lang="en-US" altLang="ko-KR" sz="1600" dirty="0" smtClean="0">
                <a:solidFill>
                  <a:srgbClr val="2C3B56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– </a:t>
            </a:r>
            <a:r>
              <a:rPr lang="ko-KR" altLang="en-US" sz="1600" dirty="0" smtClean="0">
                <a:solidFill>
                  <a:srgbClr val="2C3B56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장바구니</a:t>
            </a:r>
            <a:r>
              <a:rPr lang="en-US" altLang="ko-KR" sz="1600" dirty="0" smtClean="0">
                <a:solidFill>
                  <a:srgbClr val="2C3B56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rgbClr val="2C3B56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결제</a:t>
            </a:r>
            <a:r>
              <a:rPr lang="en-US" altLang="ko-KR" sz="1600" dirty="0" smtClean="0">
                <a:solidFill>
                  <a:srgbClr val="2C3B56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rgbClr val="2C3B56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쿠폰적용</a:t>
            </a:r>
            <a:r>
              <a:rPr lang="en-US" altLang="ko-KR" sz="1600" dirty="0" smtClean="0">
                <a:solidFill>
                  <a:srgbClr val="2C3B56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rgbClr val="2C3B56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결제화면</a:t>
            </a:r>
            <a:endParaRPr lang="ko-KR" altLang="en-US" sz="1600" dirty="0">
              <a:solidFill>
                <a:srgbClr val="2C3B56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386488" y="3033330"/>
            <a:ext cx="5232523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8D8D8F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마이페이지 </a:t>
            </a:r>
            <a:r>
              <a:rPr lang="en-US" altLang="ko-KR" sz="1600" dirty="0" smtClean="0">
                <a:solidFill>
                  <a:srgbClr val="8D8D8F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– </a:t>
            </a:r>
            <a:r>
              <a:rPr lang="ko-KR" altLang="en-US" sz="1600" dirty="0" smtClean="0">
                <a:solidFill>
                  <a:srgbClr val="8D8D8F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쿠폰</a:t>
            </a:r>
            <a:r>
              <a:rPr lang="en-US" altLang="ko-KR" sz="1600" dirty="0">
                <a:solidFill>
                  <a:srgbClr val="8D8D8F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rgbClr val="8D8D8F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주문</a:t>
            </a:r>
            <a:r>
              <a:rPr lang="en-US" altLang="ko-KR" sz="1600" dirty="0" smtClean="0">
                <a:solidFill>
                  <a:srgbClr val="8D8D8F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/</a:t>
            </a:r>
            <a:r>
              <a:rPr lang="ko-KR" altLang="en-US" sz="1600" dirty="0" smtClean="0">
                <a:solidFill>
                  <a:srgbClr val="8D8D8F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결제정보</a:t>
            </a:r>
            <a:r>
              <a:rPr lang="en-US" altLang="ko-KR" sz="1600" dirty="0" smtClean="0">
                <a:solidFill>
                  <a:srgbClr val="8D8D8F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rgbClr val="8D8D8F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회원탈퇴</a:t>
            </a:r>
            <a:r>
              <a:rPr lang="en-US" altLang="ko-KR" sz="1600" dirty="0">
                <a:solidFill>
                  <a:srgbClr val="8D8D8F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rgbClr val="8D8D8F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회원정보수정</a:t>
            </a:r>
            <a:r>
              <a:rPr lang="en-US" altLang="ko-KR" sz="1600" dirty="0" smtClean="0">
                <a:solidFill>
                  <a:srgbClr val="8D8D8F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 </a:t>
            </a:r>
            <a:endParaRPr lang="ko-KR" altLang="en-US" sz="1600" dirty="0">
              <a:solidFill>
                <a:srgbClr val="8D8D8F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969654" y="2407550"/>
            <a:ext cx="491192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8D8D8F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상품 </a:t>
            </a:r>
            <a:r>
              <a:rPr lang="en-US" altLang="ko-KR" sz="1600" dirty="0" smtClean="0">
                <a:solidFill>
                  <a:srgbClr val="8D8D8F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– </a:t>
            </a:r>
            <a:r>
              <a:rPr lang="ko-KR" altLang="en-US" sz="1600" dirty="0" smtClean="0">
                <a:solidFill>
                  <a:srgbClr val="8D8D8F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상품검색</a:t>
            </a:r>
            <a:r>
              <a:rPr lang="en-US" altLang="ko-KR" sz="1600" dirty="0" smtClean="0">
                <a:solidFill>
                  <a:srgbClr val="8D8D8F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rgbClr val="8D8D8F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카테고리 별 상품</a:t>
            </a:r>
            <a:r>
              <a:rPr lang="en-US" altLang="ko-KR" sz="1600" dirty="0" smtClean="0">
                <a:solidFill>
                  <a:srgbClr val="8D8D8F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,  </a:t>
            </a:r>
            <a:r>
              <a:rPr lang="ko-KR" altLang="en-US" sz="1600" dirty="0" smtClean="0">
                <a:solidFill>
                  <a:srgbClr val="8D8D8F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상품필터링 </a:t>
            </a:r>
            <a:r>
              <a:rPr lang="en-US" altLang="ko-KR" sz="1600" dirty="0" smtClean="0">
                <a:solidFill>
                  <a:srgbClr val="8D8D8F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rgbClr val="8D8D8F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상품평 </a:t>
            </a:r>
            <a:endParaRPr lang="ko-KR" altLang="en-US" sz="1600" dirty="0">
              <a:solidFill>
                <a:srgbClr val="8D8D8F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468406" y="1767702"/>
            <a:ext cx="74814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8D8D8F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회원 </a:t>
            </a:r>
            <a:r>
              <a:rPr lang="en-US" altLang="ko-KR" sz="1600" dirty="0" smtClean="0">
                <a:solidFill>
                  <a:srgbClr val="8D8D8F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– </a:t>
            </a:r>
            <a:r>
              <a:rPr lang="ko-KR" altLang="en-US" sz="1600" dirty="0" smtClean="0">
                <a:solidFill>
                  <a:srgbClr val="8D8D8F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회원가입</a:t>
            </a:r>
            <a:r>
              <a:rPr lang="en-US" altLang="ko-KR" sz="1600" dirty="0" smtClean="0">
                <a:solidFill>
                  <a:srgbClr val="8D8D8F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rgbClr val="8D8D8F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로그인</a:t>
            </a:r>
            <a:r>
              <a:rPr lang="en-US" altLang="ko-KR" sz="1600" dirty="0" smtClean="0">
                <a:solidFill>
                  <a:srgbClr val="8D8D8F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rgbClr val="8D8D8F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아이디</a:t>
            </a:r>
            <a:r>
              <a:rPr lang="en-US" altLang="ko-KR" sz="1600" dirty="0">
                <a:solidFill>
                  <a:srgbClr val="8D8D8F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&amp;</a:t>
            </a:r>
            <a:r>
              <a:rPr lang="ko-KR" altLang="en-US" sz="1600" dirty="0" smtClean="0">
                <a:solidFill>
                  <a:srgbClr val="8D8D8F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비밀번호 찾기 </a:t>
            </a:r>
            <a:r>
              <a:rPr lang="en-US" altLang="ko-KR" sz="1600" dirty="0" smtClean="0">
                <a:solidFill>
                  <a:srgbClr val="8D8D8F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rgbClr val="8D8D8F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소셜 로그인 </a:t>
            </a:r>
            <a:r>
              <a:rPr lang="en-US" altLang="ko-KR" sz="1600" dirty="0" smtClean="0">
                <a:solidFill>
                  <a:srgbClr val="8D8D8F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, 1 : 1</a:t>
            </a:r>
            <a:r>
              <a:rPr lang="ko-KR" altLang="en-US" sz="1600" dirty="0" smtClean="0">
                <a:solidFill>
                  <a:srgbClr val="8D8D8F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문의</a:t>
            </a:r>
            <a:r>
              <a:rPr lang="en-US" altLang="ko-KR" sz="1600" dirty="0" smtClean="0">
                <a:solidFill>
                  <a:srgbClr val="8D8D8F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,  Q&amp;A, FAQ</a:t>
            </a:r>
            <a:endParaRPr lang="ko-KR" altLang="en-US" sz="1600" dirty="0">
              <a:solidFill>
                <a:srgbClr val="8D8D8F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2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785" y="645795"/>
            <a:ext cx="11314430" cy="5567045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2"/>
          <p:cNvGrpSpPr/>
          <p:nvPr/>
        </p:nvGrpSpPr>
        <p:grpSpPr>
          <a:xfrm>
            <a:off x="5390515" y="6434455"/>
            <a:ext cx="1411605" cy="94615"/>
            <a:chOff x="5390515" y="6434455"/>
            <a:chExt cx="1411605" cy="94615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51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4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9010" y="6434455"/>
              <a:ext cx="94615" cy="94615"/>
            </a:xfrm>
            <a:prstGeom prst="ellipse">
              <a:avLst/>
            </a:prstGeom>
            <a:noFill/>
            <a:ln w="38100">
              <a:solidFill>
                <a:srgbClr val="FBC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6200000">
              <a:off x="637794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16200000">
              <a:off x="670687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14375" y="525780"/>
            <a:ext cx="3287395" cy="26670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1565275" y="508635"/>
            <a:ext cx="2849880" cy="3079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주요 기능 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– 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로그인 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&amp; 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회원가입</a:t>
            </a:r>
            <a:endParaRPr lang="ko-KR" altLang="en-US" sz="1400" dirty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grpSp>
        <p:nvGrpSpPr>
          <p:cNvPr id="9" name="그룹 185"/>
          <p:cNvGrpSpPr/>
          <p:nvPr/>
        </p:nvGrpSpPr>
        <p:grpSpPr>
          <a:xfrm>
            <a:off x="767715" y="294005"/>
            <a:ext cx="796925" cy="511810"/>
            <a:chOff x="767715" y="294005"/>
            <a:chExt cx="796925" cy="511810"/>
          </a:xfrm>
        </p:grpSpPr>
        <p:sp>
          <p:nvSpPr>
            <p:cNvPr id="140" name="자유형 139"/>
            <p:cNvSpPr/>
            <p:nvPr/>
          </p:nvSpPr>
          <p:spPr>
            <a:xfrm>
              <a:off x="767715" y="294005"/>
              <a:ext cx="796925" cy="442595"/>
            </a:xfrm>
            <a:custGeom>
              <a:avLst/>
              <a:gdLst>
                <a:gd name="connsiteX0" fmla="*/ 1906329 w 3145074"/>
                <a:gd name="connsiteY0" fmla="*/ 0 h 1746961"/>
                <a:gd name="connsiteX1" fmla="*/ 2543211 w 3145074"/>
                <a:gd name="connsiteY1" fmla="*/ 519074 h 1746961"/>
                <a:gd name="connsiteX2" fmla="*/ 2550041 w 3145074"/>
                <a:gd name="connsiteY2" fmla="*/ 586822 h 1746961"/>
                <a:gd name="connsiteX3" fmla="*/ 2626000 w 3145074"/>
                <a:gd name="connsiteY3" fmla="*/ 594480 h 1746961"/>
                <a:gd name="connsiteX4" fmla="*/ 3145074 w 3145074"/>
                <a:gd name="connsiteY4" fmla="*/ 1231362 h 1746961"/>
                <a:gd name="connsiteX5" fmla="*/ 2954667 w 3145074"/>
                <a:gd name="connsiteY5" fmla="*/ 1691045 h 1746961"/>
                <a:gd name="connsiteX6" fmla="*/ 2886897 w 3145074"/>
                <a:gd name="connsiteY6" fmla="*/ 1746961 h 1746961"/>
                <a:gd name="connsiteX7" fmla="*/ 328154 w 3145074"/>
                <a:gd name="connsiteY7" fmla="*/ 1746961 h 1746961"/>
                <a:gd name="connsiteX8" fmla="*/ 311080 w 3145074"/>
                <a:gd name="connsiteY8" fmla="*/ 1741661 h 1746961"/>
                <a:gd name="connsiteX9" fmla="*/ 0 w 3145074"/>
                <a:gd name="connsiteY9" fmla="*/ 1272350 h 1746961"/>
                <a:gd name="connsiteX10" fmla="*/ 406688 w 3145074"/>
                <a:gd name="connsiteY10" fmla="*/ 773361 h 1746961"/>
                <a:gd name="connsiteX11" fmla="*/ 471248 w 3145074"/>
                <a:gd name="connsiteY11" fmla="*/ 766853 h 1746961"/>
                <a:gd name="connsiteX12" fmla="*/ 478693 w 3145074"/>
                <a:gd name="connsiteY12" fmla="*/ 742871 h 1746961"/>
                <a:gd name="connsiteX13" fmla="*/ 1049392 w 3145074"/>
                <a:gd name="connsiteY13" fmla="*/ 364586 h 1746961"/>
                <a:gd name="connsiteX14" fmla="*/ 1290480 w 3145074"/>
                <a:gd name="connsiteY14" fmla="*/ 413260 h 1746961"/>
                <a:gd name="connsiteX15" fmla="*/ 1300590 w 3145074"/>
                <a:gd name="connsiteY15" fmla="*/ 418747 h 1746961"/>
                <a:gd name="connsiteX16" fmla="*/ 1307327 w 3145074"/>
                <a:gd name="connsiteY16" fmla="*/ 397046 h 1746961"/>
                <a:gd name="connsiteX17" fmla="*/ 1906329 w 3145074"/>
                <a:gd name="connsiteY17" fmla="*/ 0 h 174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45074" h="1746961">
                  <a:moveTo>
                    <a:pt x="1906329" y="0"/>
                  </a:moveTo>
                  <a:cubicBezTo>
                    <a:pt x="2220485" y="0"/>
                    <a:pt x="2482593" y="222839"/>
                    <a:pt x="2543211" y="519074"/>
                  </a:cubicBezTo>
                  <a:lnTo>
                    <a:pt x="2550041" y="586822"/>
                  </a:lnTo>
                  <a:lnTo>
                    <a:pt x="2626000" y="594480"/>
                  </a:lnTo>
                  <a:cubicBezTo>
                    <a:pt x="2922235" y="655098"/>
                    <a:pt x="3145074" y="917206"/>
                    <a:pt x="3145074" y="1231362"/>
                  </a:cubicBezTo>
                  <a:cubicBezTo>
                    <a:pt x="3145074" y="1410880"/>
                    <a:pt x="3072310" y="1573402"/>
                    <a:pt x="2954667" y="1691045"/>
                  </a:cubicBezTo>
                  <a:lnTo>
                    <a:pt x="2886897" y="1746961"/>
                  </a:lnTo>
                  <a:lnTo>
                    <a:pt x="328154" y="1746961"/>
                  </a:lnTo>
                  <a:lnTo>
                    <a:pt x="311080" y="1741661"/>
                  </a:lnTo>
                  <a:cubicBezTo>
                    <a:pt x="128272" y="1664339"/>
                    <a:pt x="0" y="1483324"/>
                    <a:pt x="0" y="1272350"/>
                  </a:cubicBezTo>
                  <a:cubicBezTo>
                    <a:pt x="0" y="1026213"/>
                    <a:pt x="174592" y="820855"/>
                    <a:pt x="406688" y="773361"/>
                  </a:cubicBezTo>
                  <a:lnTo>
                    <a:pt x="471248" y="766853"/>
                  </a:lnTo>
                  <a:lnTo>
                    <a:pt x="478693" y="742871"/>
                  </a:lnTo>
                  <a:cubicBezTo>
                    <a:pt x="572719" y="520569"/>
                    <a:pt x="792840" y="364586"/>
                    <a:pt x="1049392" y="364586"/>
                  </a:cubicBezTo>
                  <a:cubicBezTo>
                    <a:pt x="1134910" y="364586"/>
                    <a:pt x="1216379" y="381918"/>
                    <a:pt x="1290480" y="413260"/>
                  </a:cubicBezTo>
                  <a:lnTo>
                    <a:pt x="1300590" y="418747"/>
                  </a:lnTo>
                  <a:lnTo>
                    <a:pt x="1307327" y="397046"/>
                  </a:lnTo>
                  <a:cubicBezTo>
                    <a:pt x="1406016" y="163719"/>
                    <a:pt x="1637053" y="0"/>
                    <a:pt x="1906329" y="0"/>
                  </a:cubicBezTo>
                  <a:close/>
                </a:path>
              </a:pathLst>
            </a:custGeom>
            <a:solidFill>
              <a:srgbClr val="FBCC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998220" y="436245"/>
              <a:ext cx="297180" cy="36957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3</a:t>
              </a:r>
              <a:endParaRPr lang="ko-KR" altLang="en-US" dirty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93800" y="850900"/>
            <a:ext cx="2567940" cy="5196205"/>
          </a:xfrm>
          <a:prstGeom prst="rect">
            <a:avLst/>
          </a:prstGeom>
          <a:noFill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19670" y="1774190"/>
            <a:ext cx="4064000" cy="3350260"/>
          </a:xfrm>
          <a:prstGeom prst="rect">
            <a:avLst/>
          </a:prstGeom>
          <a:noFill/>
        </p:spPr>
      </p:pic>
      <p:grpSp>
        <p:nvGrpSpPr>
          <p:cNvPr id="3" name="그룹 2"/>
          <p:cNvGrpSpPr/>
          <p:nvPr/>
        </p:nvGrpSpPr>
        <p:grpSpPr>
          <a:xfrm>
            <a:off x="3205480" y="1212215"/>
            <a:ext cx="3868420" cy="307975"/>
            <a:chOff x="3205480" y="1212215"/>
            <a:chExt cx="3868420" cy="307975"/>
          </a:xfrm>
        </p:grpSpPr>
        <p:sp>
          <p:nvSpPr>
            <p:cNvPr id="20" name="타원 19"/>
            <p:cNvSpPr/>
            <p:nvPr/>
          </p:nvSpPr>
          <p:spPr>
            <a:xfrm>
              <a:off x="3205480" y="1449070"/>
              <a:ext cx="65405" cy="6540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3238500" y="1212215"/>
              <a:ext cx="3835400" cy="307975"/>
              <a:chOff x="3238500" y="1212215"/>
              <a:chExt cx="3835400" cy="307975"/>
            </a:xfrm>
          </p:grpSpPr>
          <p:cxnSp>
            <p:nvCxnSpPr>
              <p:cNvPr id="22" name="직선 연결선 21"/>
              <p:cNvCxnSpPr/>
              <p:nvPr/>
            </p:nvCxnSpPr>
            <p:spPr>
              <a:xfrm flipV="1">
                <a:off x="3238500" y="1482090"/>
                <a:ext cx="3432175" cy="1270"/>
              </a:xfrm>
              <a:prstGeom prst="line">
                <a:avLst/>
              </a:prstGeom>
              <a:ln w="19050" cap="rnd">
                <a:solidFill>
                  <a:srgbClr val="56565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>
                <a:off x="3673475" y="1212215"/>
                <a:ext cx="3400425" cy="30797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rgbClr val="565658"/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Ajax</a:t>
                </a:r>
                <a:r>
                  <a:rPr lang="ko-KR" altLang="en-US" sz="1400" dirty="0" smtClean="0">
                    <a:solidFill>
                      <a:srgbClr val="565658"/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를 이용하여 회원가입 유효성 검사 윻</a:t>
                </a:r>
                <a:endParaRPr lang="ko-KR" altLang="en-US" sz="1400" dirty="0">
                  <a:solidFill>
                    <a:srgbClr val="565658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endParaRPr>
              </a:p>
            </p:txBody>
          </p:sp>
        </p:grpSp>
      </p:grpSp>
      <p:sp>
        <p:nvSpPr>
          <p:cNvPr id="24" name="타원 23"/>
          <p:cNvSpPr/>
          <p:nvPr/>
        </p:nvSpPr>
        <p:spPr>
          <a:xfrm>
            <a:off x="8131810" y="2867025"/>
            <a:ext cx="65405" cy="65405"/>
          </a:xfrm>
          <a:prstGeom prst="ellipse">
            <a:avLst/>
          </a:prstGeom>
          <a:solidFill>
            <a:srgbClr val="56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4684395" y="2630170"/>
            <a:ext cx="3493135" cy="307975"/>
            <a:chOff x="4684395" y="2630170"/>
            <a:chExt cx="3493135" cy="307975"/>
          </a:xfrm>
        </p:grpSpPr>
        <p:cxnSp>
          <p:nvCxnSpPr>
            <p:cNvPr id="26" name="직선 연결선 25"/>
            <p:cNvCxnSpPr/>
            <p:nvPr/>
          </p:nvCxnSpPr>
          <p:spPr>
            <a:xfrm flipV="1">
              <a:off x="4745355" y="2900045"/>
              <a:ext cx="3432175" cy="1270"/>
            </a:xfrm>
            <a:prstGeom prst="line">
              <a:avLst/>
            </a:prstGeom>
            <a:ln w="19050" cap="rnd">
              <a:solidFill>
                <a:srgbClr val="5656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84395" y="2630170"/>
              <a:ext cx="2494280" cy="307975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565658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Ajax</a:t>
              </a:r>
              <a:r>
                <a:rPr lang="ko-KR" altLang="en-US" sz="1400" dirty="0" smtClean="0">
                  <a:solidFill>
                    <a:srgbClr val="565658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를 이용하여 유효성검사</a:t>
              </a:r>
              <a:endParaRPr lang="ko-KR" altLang="en-US" sz="1400" dirty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142990" y="4047490"/>
            <a:ext cx="2048510" cy="307975"/>
            <a:chOff x="6142990" y="4047490"/>
            <a:chExt cx="2048510" cy="307975"/>
          </a:xfrm>
        </p:grpSpPr>
        <p:sp>
          <p:nvSpPr>
            <p:cNvPr id="28" name="타원 27"/>
            <p:cNvSpPr/>
            <p:nvPr/>
          </p:nvSpPr>
          <p:spPr>
            <a:xfrm>
              <a:off x="8126095" y="4284980"/>
              <a:ext cx="65405" cy="6540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6142990" y="4047490"/>
              <a:ext cx="2028825" cy="307975"/>
              <a:chOff x="6142990" y="4047490"/>
              <a:chExt cx="2028825" cy="307975"/>
            </a:xfrm>
          </p:grpSpPr>
          <p:cxnSp>
            <p:nvCxnSpPr>
              <p:cNvPr id="30" name="직선 연결선 29"/>
              <p:cNvCxnSpPr/>
              <p:nvPr/>
            </p:nvCxnSpPr>
            <p:spPr>
              <a:xfrm flipV="1">
                <a:off x="6179185" y="4318000"/>
                <a:ext cx="1992630" cy="1270"/>
              </a:xfrm>
              <a:prstGeom prst="line">
                <a:avLst/>
              </a:prstGeom>
              <a:ln w="19050" cap="rnd">
                <a:solidFill>
                  <a:srgbClr val="56565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>
                <a:off x="6142990" y="4047490"/>
                <a:ext cx="1160780" cy="30797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rgbClr val="565658"/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소셜 로그인</a:t>
                </a:r>
                <a:endParaRPr lang="ko-KR" altLang="en-US" sz="1400" dirty="0">
                  <a:solidFill>
                    <a:srgbClr val="565658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992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785" y="645795"/>
            <a:ext cx="11314430" cy="5567045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2"/>
          <p:cNvGrpSpPr/>
          <p:nvPr/>
        </p:nvGrpSpPr>
        <p:grpSpPr>
          <a:xfrm>
            <a:off x="5390515" y="6434455"/>
            <a:ext cx="1411605" cy="94615"/>
            <a:chOff x="5390515" y="6434455"/>
            <a:chExt cx="1411605" cy="94615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51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4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9010" y="6434455"/>
              <a:ext cx="94615" cy="94615"/>
            </a:xfrm>
            <a:prstGeom prst="ellipse">
              <a:avLst/>
            </a:prstGeom>
            <a:noFill/>
            <a:ln w="38100">
              <a:solidFill>
                <a:srgbClr val="FBC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6200000">
              <a:off x="637794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16200000">
              <a:off x="670687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14375" y="525780"/>
            <a:ext cx="3375025" cy="26670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1565275" y="508635"/>
            <a:ext cx="2605405" cy="3079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주요 기능 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– 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회원정보수정 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&amp; 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탈퇴</a:t>
            </a:r>
            <a:endParaRPr lang="ko-KR" altLang="en-US" sz="1400" dirty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grpSp>
        <p:nvGrpSpPr>
          <p:cNvPr id="3" name="그룹 185"/>
          <p:cNvGrpSpPr/>
          <p:nvPr/>
        </p:nvGrpSpPr>
        <p:grpSpPr>
          <a:xfrm>
            <a:off x="767715" y="294005"/>
            <a:ext cx="796925" cy="511810"/>
            <a:chOff x="767715" y="294005"/>
            <a:chExt cx="796925" cy="511810"/>
          </a:xfrm>
        </p:grpSpPr>
        <p:sp>
          <p:nvSpPr>
            <p:cNvPr id="140" name="자유형 139"/>
            <p:cNvSpPr/>
            <p:nvPr/>
          </p:nvSpPr>
          <p:spPr>
            <a:xfrm>
              <a:off x="767715" y="294005"/>
              <a:ext cx="796925" cy="442595"/>
            </a:xfrm>
            <a:custGeom>
              <a:avLst/>
              <a:gdLst>
                <a:gd name="connsiteX0" fmla="*/ 1906329 w 3145074"/>
                <a:gd name="connsiteY0" fmla="*/ 0 h 1746961"/>
                <a:gd name="connsiteX1" fmla="*/ 2543211 w 3145074"/>
                <a:gd name="connsiteY1" fmla="*/ 519074 h 1746961"/>
                <a:gd name="connsiteX2" fmla="*/ 2550041 w 3145074"/>
                <a:gd name="connsiteY2" fmla="*/ 586822 h 1746961"/>
                <a:gd name="connsiteX3" fmla="*/ 2626000 w 3145074"/>
                <a:gd name="connsiteY3" fmla="*/ 594480 h 1746961"/>
                <a:gd name="connsiteX4" fmla="*/ 3145074 w 3145074"/>
                <a:gd name="connsiteY4" fmla="*/ 1231362 h 1746961"/>
                <a:gd name="connsiteX5" fmla="*/ 2954667 w 3145074"/>
                <a:gd name="connsiteY5" fmla="*/ 1691045 h 1746961"/>
                <a:gd name="connsiteX6" fmla="*/ 2886897 w 3145074"/>
                <a:gd name="connsiteY6" fmla="*/ 1746961 h 1746961"/>
                <a:gd name="connsiteX7" fmla="*/ 328154 w 3145074"/>
                <a:gd name="connsiteY7" fmla="*/ 1746961 h 1746961"/>
                <a:gd name="connsiteX8" fmla="*/ 311080 w 3145074"/>
                <a:gd name="connsiteY8" fmla="*/ 1741661 h 1746961"/>
                <a:gd name="connsiteX9" fmla="*/ 0 w 3145074"/>
                <a:gd name="connsiteY9" fmla="*/ 1272350 h 1746961"/>
                <a:gd name="connsiteX10" fmla="*/ 406688 w 3145074"/>
                <a:gd name="connsiteY10" fmla="*/ 773361 h 1746961"/>
                <a:gd name="connsiteX11" fmla="*/ 471248 w 3145074"/>
                <a:gd name="connsiteY11" fmla="*/ 766853 h 1746961"/>
                <a:gd name="connsiteX12" fmla="*/ 478693 w 3145074"/>
                <a:gd name="connsiteY12" fmla="*/ 742871 h 1746961"/>
                <a:gd name="connsiteX13" fmla="*/ 1049392 w 3145074"/>
                <a:gd name="connsiteY13" fmla="*/ 364586 h 1746961"/>
                <a:gd name="connsiteX14" fmla="*/ 1290480 w 3145074"/>
                <a:gd name="connsiteY14" fmla="*/ 413260 h 1746961"/>
                <a:gd name="connsiteX15" fmla="*/ 1300590 w 3145074"/>
                <a:gd name="connsiteY15" fmla="*/ 418747 h 1746961"/>
                <a:gd name="connsiteX16" fmla="*/ 1307327 w 3145074"/>
                <a:gd name="connsiteY16" fmla="*/ 397046 h 1746961"/>
                <a:gd name="connsiteX17" fmla="*/ 1906329 w 3145074"/>
                <a:gd name="connsiteY17" fmla="*/ 0 h 174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45074" h="1746961">
                  <a:moveTo>
                    <a:pt x="1906329" y="0"/>
                  </a:moveTo>
                  <a:cubicBezTo>
                    <a:pt x="2220485" y="0"/>
                    <a:pt x="2482593" y="222839"/>
                    <a:pt x="2543211" y="519074"/>
                  </a:cubicBezTo>
                  <a:lnTo>
                    <a:pt x="2550041" y="586822"/>
                  </a:lnTo>
                  <a:lnTo>
                    <a:pt x="2626000" y="594480"/>
                  </a:lnTo>
                  <a:cubicBezTo>
                    <a:pt x="2922235" y="655098"/>
                    <a:pt x="3145074" y="917206"/>
                    <a:pt x="3145074" y="1231362"/>
                  </a:cubicBezTo>
                  <a:cubicBezTo>
                    <a:pt x="3145074" y="1410880"/>
                    <a:pt x="3072310" y="1573402"/>
                    <a:pt x="2954667" y="1691045"/>
                  </a:cubicBezTo>
                  <a:lnTo>
                    <a:pt x="2886897" y="1746961"/>
                  </a:lnTo>
                  <a:lnTo>
                    <a:pt x="328154" y="1746961"/>
                  </a:lnTo>
                  <a:lnTo>
                    <a:pt x="311080" y="1741661"/>
                  </a:lnTo>
                  <a:cubicBezTo>
                    <a:pt x="128272" y="1664339"/>
                    <a:pt x="0" y="1483324"/>
                    <a:pt x="0" y="1272350"/>
                  </a:cubicBezTo>
                  <a:cubicBezTo>
                    <a:pt x="0" y="1026213"/>
                    <a:pt x="174592" y="820855"/>
                    <a:pt x="406688" y="773361"/>
                  </a:cubicBezTo>
                  <a:lnTo>
                    <a:pt x="471248" y="766853"/>
                  </a:lnTo>
                  <a:lnTo>
                    <a:pt x="478693" y="742871"/>
                  </a:lnTo>
                  <a:cubicBezTo>
                    <a:pt x="572719" y="520569"/>
                    <a:pt x="792840" y="364586"/>
                    <a:pt x="1049392" y="364586"/>
                  </a:cubicBezTo>
                  <a:cubicBezTo>
                    <a:pt x="1134910" y="364586"/>
                    <a:pt x="1216379" y="381918"/>
                    <a:pt x="1290480" y="413260"/>
                  </a:cubicBezTo>
                  <a:lnTo>
                    <a:pt x="1300590" y="418747"/>
                  </a:lnTo>
                  <a:lnTo>
                    <a:pt x="1307327" y="397046"/>
                  </a:lnTo>
                  <a:cubicBezTo>
                    <a:pt x="1406016" y="163719"/>
                    <a:pt x="1637053" y="0"/>
                    <a:pt x="1906329" y="0"/>
                  </a:cubicBezTo>
                  <a:close/>
                </a:path>
              </a:pathLst>
            </a:custGeom>
            <a:solidFill>
              <a:srgbClr val="FBCC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998220" y="436245"/>
              <a:ext cx="335280" cy="36957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3</a:t>
              </a:r>
              <a:endParaRPr lang="ko-KR" altLang="en-US" dirty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</p:grp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" y="1156970"/>
            <a:ext cx="4011295" cy="4133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010" y="1156970"/>
            <a:ext cx="5622290" cy="430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그룹 15"/>
          <p:cNvGrpSpPr/>
          <p:nvPr/>
        </p:nvGrpSpPr>
        <p:grpSpPr>
          <a:xfrm>
            <a:off x="2340610" y="4886325"/>
            <a:ext cx="3868420" cy="307975"/>
            <a:chOff x="2340610" y="4886325"/>
            <a:chExt cx="3868420" cy="307975"/>
          </a:xfrm>
        </p:grpSpPr>
        <p:sp>
          <p:nvSpPr>
            <p:cNvPr id="17" name="타원 16"/>
            <p:cNvSpPr/>
            <p:nvPr/>
          </p:nvSpPr>
          <p:spPr>
            <a:xfrm>
              <a:off x="2340610" y="5123815"/>
              <a:ext cx="65405" cy="6540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2373630" y="4886325"/>
              <a:ext cx="3835400" cy="307975"/>
              <a:chOff x="2373630" y="4886325"/>
              <a:chExt cx="3835400" cy="307975"/>
            </a:xfrm>
          </p:grpSpPr>
          <p:cxnSp>
            <p:nvCxnSpPr>
              <p:cNvPr id="19" name="직선 연결선 18"/>
              <p:cNvCxnSpPr/>
              <p:nvPr/>
            </p:nvCxnSpPr>
            <p:spPr>
              <a:xfrm flipV="1">
                <a:off x="2373630" y="5156200"/>
                <a:ext cx="3432175" cy="1270"/>
              </a:xfrm>
              <a:prstGeom prst="line">
                <a:avLst/>
              </a:prstGeom>
              <a:ln w="19050" cap="rnd">
                <a:solidFill>
                  <a:srgbClr val="56565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4605020" y="4886325"/>
                <a:ext cx="1604010" cy="30797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rgbClr val="565658"/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회원 정보 수정윻</a:t>
                </a:r>
                <a:endParaRPr lang="ko-KR" altLang="en-US" sz="1400" dirty="0">
                  <a:solidFill>
                    <a:srgbClr val="565658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endParaRPr>
              </a:p>
            </p:txBody>
          </p:sp>
        </p:grpSp>
      </p:grpSp>
      <p:grpSp>
        <p:nvGrpSpPr>
          <p:cNvPr id="21" name="그룹 20"/>
          <p:cNvGrpSpPr/>
          <p:nvPr/>
        </p:nvGrpSpPr>
        <p:grpSpPr>
          <a:xfrm>
            <a:off x="6586855" y="3729990"/>
            <a:ext cx="2110105" cy="307975"/>
            <a:chOff x="6586855" y="3729990"/>
            <a:chExt cx="2110105" cy="307975"/>
          </a:xfrm>
        </p:grpSpPr>
        <p:sp>
          <p:nvSpPr>
            <p:cNvPr id="22" name="타원 21"/>
            <p:cNvSpPr/>
            <p:nvPr/>
          </p:nvSpPr>
          <p:spPr>
            <a:xfrm>
              <a:off x="8613140" y="3967480"/>
              <a:ext cx="65405" cy="6540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6586855" y="3729990"/>
              <a:ext cx="2110105" cy="307975"/>
              <a:chOff x="6586855" y="3729990"/>
              <a:chExt cx="2110105" cy="307975"/>
            </a:xfrm>
          </p:grpSpPr>
          <p:cxnSp>
            <p:nvCxnSpPr>
              <p:cNvPr id="24" name="직선 연결선 23"/>
              <p:cNvCxnSpPr/>
              <p:nvPr/>
            </p:nvCxnSpPr>
            <p:spPr>
              <a:xfrm flipV="1">
                <a:off x="6666230" y="4000500"/>
                <a:ext cx="1992630" cy="1270"/>
              </a:xfrm>
              <a:prstGeom prst="line">
                <a:avLst/>
              </a:prstGeom>
              <a:ln w="19050" cap="rnd">
                <a:solidFill>
                  <a:srgbClr val="56565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/>
              <p:cNvSpPr txBox="1"/>
              <p:nvPr/>
            </p:nvSpPr>
            <p:spPr>
              <a:xfrm>
                <a:off x="6586855" y="3729990"/>
                <a:ext cx="2110105" cy="30797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rgbClr val="565658"/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비밀번호 입력 시 회원탈퇴</a:t>
                </a:r>
                <a:endParaRPr lang="ko-KR" altLang="en-US" sz="1400" dirty="0">
                  <a:solidFill>
                    <a:srgbClr val="565658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4021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785" y="645795"/>
            <a:ext cx="11314430" cy="5567045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2"/>
          <p:cNvGrpSpPr/>
          <p:nvPr/>
        </p:nvGrpSpPr>
        <p:grpSpPr>
          <a:xfrm>
            <a:off x="5390515" y="6434455"/>
            <a:ext cx="1411605" cy="94615"/>
            <a:chOff x="5390515" y="6434455"/>
            <a:chExt cx="1411605" cy="94615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51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4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9010" y="6434455"/>
              <a:ext cx="94615" cy="94615"/>
            </a:xfrm>
            <a:prstGeom prst="ellipse">
              <a:avLst/>
            </a:prstGeom>
            <a:noFill/>
            <a:ln w="38100">
              <a:solidFill>
                <a:srgbClr val="FBC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6200000">
              <a:off x="637794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16200000">
              <a:off x="670687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14375" y="525780"/>
            <a:ext cx="2774315" cy="21082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1565275" y="508635"/>
            <a:ext cx="1924050" cy="3079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주요 기능 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– 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소셜 로그인</a:t>
            </a:r>
            <a:endParaRPr lang="ko-KR" altLang="en-US" sz="1400" dirty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grpSp>
        <p:nvGrpSpPr>
          <p:cNvPr id="9" name="그룹 185"/>
          <p:cNvGrpSpPr/>
          <p:nvPr/>
        </p:nvGrpSpPr>
        <p:grpSpPr>
          <a:xfrm>
            <a:off x="767715" y="294005"/>
            <a:ext cx="796925" cy="511810"/>
            <a:chOff x="767715" y="294005"/>
            <a:chExt cx="796925" cy="511810"/>
          </a:xfrm>
        </p:grpSpPr>
        <p:sp>
          <p:nvSpPr>
            <p:cNvPr id="140" name="자유형 139"/>
            <p:cNvSpPr/>
            <p:nvPr/>
          </p:nvSpPr>
          <p:spPr>
            <a:xfrm>
              <a:off x="767715" y="294005"/>
              <a:ext cx="796925" cy="442595"/>
            </a:xfrm>
            <a:custGeom>
              <a:avLst/>
              <a:gdLst>
                <a:gd name="connsiteX0" fmla="*/ 1906329 w 3145074"/>
                <a:gd name="connsiteY0" fmla="*/ 0 h 1746961"/>
                <a:gd name="connsiteX1" fmla="*/ 2543211 w 3145074"/>
                <a:gd name="connsiteY1" fmla="*/ 519074 h 1746961"/>
                <a:gd name="connsiteX2" fmla="*/ 2550041 w 3145074"/>
                <a:gd name="connsiteY2" fmla="*/ 586822 h 1746961"/>
                <a:gd name="connsiteX3" fmla="*/ 2626000 w 3145074"/>
                <a:gd name="connsiteY3" fmla="*/ 594480 h 1746961"/>
                <a:gd name="connsiteX4" fmla="*/ 3145074 w 3145074"/>
                <a:gd name="connsiteY4" fmla="*/ 1231362 h 1746961"/>
                <a:gd name="connsiteX5" fmla="*/ 2954667 w 3145074"/>
                <a:gd name="connsiteY5" fmla="*/ 1691045 h 1746961"/>
                <a:gd name="connsiteX6" fmla="*/ 2886897 w 3145074"/>
                <a:gd name="connsiteY6" fmla="*/ 1746961 h 1746961"/>
                <a:gd name="connsiteX7" fmla="*/ 328154 w 3145074"/>
                <a:gd name="connsiteY7" fmla="*/ 1746961 h 1746961"/>
                <a:gd name="connsiteX8" fmla="*/ 311080 w 3145074"/>
                <a:gd name="connsiteY8" fmla="*/ 1741661 h 1746961"/>
                <a:gd name="connsiteX9" fmla="*/ 0 w 3145074"/>
                <a:gd name="connsiteY9" fmla="*/ 1272350 h 1746961"/>
                <a:gd name="connsiteX10" fmla="*/ 406688 w 3145074"/>
                <a:gd name="connsiteY10" fmla="*/ 773361 h 1746961"/>
                <a:gd name="connsiteX11" fmla="*/ 471248 w 3145074"/>
                <a:gd name="connsiteY11" fmla="*/ 766853 h 1746961"/>
                <a:gd name="connsiteX12" fmla="*/ 478693 w 3145074"/>
                <a:gd name="connsiteY12" fmla="*/ 742871 h 1746961"/>
                <a:gd name="connsiteX13" fmla="*/ 1049392 w 3145074"/>
                <a:gd name="connsiteY13" fmla="*/ 364586 h 1746961"/>
                <a:gd name="connsiteX14" fmla="*/ 1290480 w 3145074"/>
                <a:gd name="connsiteY14" fmla="*/ 413260 h 1746961"/>
                <a:gd name="connsiteX15" fmla="*/ 1300590 w 3145074"/>
                <a:gd name="connsiteY15" fmla="*/ 418747 h 1746961"/>
                <a:gd name="connsiteX16" fmla="*/ 1307327 w 3145074"/>
                <a:gd name="connsiteY16" fmla="*/ 397046 h 1746961"/>
                <a:gd name="connsiteX17" fmla="*/ 1906329 w 3145074"/>
                <a:gd name="connsiteY17" fmla="*/ 0 h 174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45074" h="1746961">
                  <a:moveTo>
                    <a:pt x="1906329" y="0"/>
                  </a:moveTo>
                  <a:cubicBezTo>
                    <a:pt x="2220485" y="0"/>
                    <a:pt x="2482593" y="222839"/>
                    <a:pt x="2543211" y="519074"/>
                  </a:cubicBezTo>
                  <a:lnTo>
                    <a:pt x="2550041" y="586822"/>
                  </a:lnTo>
                  <a:lnTo>
                    <a:pt x="2626000" y="594480"/>
                  </a:lnTo>
                  <a:cubicBezTo>
                    <a:pt x="2922235" y="655098"/>
                    <a:pt x="3145074" y="917206"/>
                    <a:pt x="3145074" y="1231362"/>
                  </a:cubicBezTo>
                  <a:cubicBezTo>
                    <a:pt x="3145074" y="1410880"/>
                    <a:pt x="3072310" y="1573402"/>
                    <a:pt x="2954667" y="1691045"/>
                  </a:cubicBezTo>
                  <a:lnTo>
                    <a:pt x="2886897" y="1746961"/>
                  </a:lnTo>
                  <a:lnTo>
                    <a:pt x="328154" y="1746961"/>
                  </a:lnTo>
                  <a:lnTo>
                    <a:pt x="311080" y="1741661"/>
                  </a:lnTo>
                  <a:cubicBezTo>
                    <a:pt x="128272" y="1664339"/>
                    <a:pt x="0" y="1483324"/>
                    <a:pt x="0" y="1272350"/>
                  </a:cubicBezTo>
                  <a:cubicBezTo>
                    <a:pt x="0" y="1026213"/>
                    <a:pt x="174592" y="820855"/>
                    <a:pt x="406688" y="773361"/>
                  </a:cubicBezTo>
                  <a:lnTo>
                    <a:pt x="471248" y="766853"/>
                  </a:lnTo>
                  <a:lnTo>
                    <a:pt x="478693" y="742871"/>
                  </a:lnTo>
                  <a:cubicBezTo>
                    <a:pt x="572719" y="520569"/>
                    <a:pt x="792840" y="364586"/>
                    <a:pt x="1049392" y="364586"/>
                  </a:cubicBezTo>
                  <a:cubicBezTo>
                    <a:pt x="1134910" y="364586"/>
                    <a:pt x="1216379" y="381918"/>
                    <a:pt x="1290480" y="413260"/>
                  </a:cubicBezTo>
                  <a:lnTo>
                    <a:pt x="1300590" y="418747"/>
                  </a:lnTo>
                  <a:lnTo>
                    <a:pt x="1307327" y="397046"/>
                  </a:lnTo>
                  <a:cubicBezTo>
                    <a:pt x="1406016" y="163719"/>
                    <a:pt x="1637053" y="0"/>
                    <a:pt x="1906329" y="0"/>
                  </a:cubicBezTo>
                  <a:close/>
                </a:path>
              </a:pathLst>
            </a:custGeom>
            <a:solidFill>
              <a:srgbClr val="FBCC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998220" y="436245"/>
              <a:ext cx="335280" cy="36957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3</a:t>
              </a:r>
              <a:endParaRPr lang="ko-KR" altLang="en-US" dirty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30" y="1158875"/>
            <a:ext cx="3847465" cy="423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940" y="1287780"/>
            <a:ext cx="3822700" cy="397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31"/>
          <p:cNvGrpSpPr/>
          <p:nvPr/>
        </p:nvGrpSpPr>
        <p:grpSpPr>
          <a:xfrm>
            <a:off x="5259705" y="2564765"/>
            <a:ext cx="1118235" cy="525780"/>
            <a:chOff x="5259705" y="2564765"/>
            <a:chExt cx="1118235" cy="525780"/>
          </a:xfrm>
        </p:grpSpPr>
        <p:sp>
          <p:nvSpPr>
            <p:cNvPr id="33" name="갈매기형 수장 32"/>
            <p:cNvSpPr/>
            <p:nvPr/>
          </p:nvSpPr>
          <p:spPr>
            <a:xfrm>
              <a:off x="6089650" y="2564765"/>
              <a:ext cx="288290" cy="525780"/>
            </a:xfrm>
            <a:prstGeom prst="chevron">
              <a:avLst/>
            </a:prstGeom>
            <a:solidFill>
              <a:srgbClr val="4747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34" name="갈매기형 수장 33"/>
            <p:cNvSpPr/>
            <p:nvPr/>
          </p:nvSpPr>
          <p:spPr>
            <a:xfrm>
              <a:off x="5882640" y="2564765"/>
              <a:ext cx="288290" cy="525780"/>
            </a:xfrm>
            <a:prstGeom prst="chevron">
              <a:avLst/>
            </a:prstGeom>
            <a:solidFill>
              <a:srgbClr val="47474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35" name="갈매기형 수장 34"/>
            <p:cNvSpPr/>
            <p:nvPr/>
          </p:nvSpPr>
          <p:spPr>
            <a:xfrm>
              <a:off x="5674995" y="2564765"/>
              <a:ext cx="288290" cy="525780"/>
            </a:xfrm>
            <a:prstGeom prst="chevron">
              <a:avLst/>
            </a:prstGeom>
            <a:solidFill>
              <a:srgbClr val="474747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36" name="갈매기형 수장 35"/>
            <p:cNvSpPr/>
            <p:nvPr/>
          </p:nvSpPr>
          <p:spPr>
            <a:xfrm>
              <a:off x="5467350" y="2564765"/>
              <a:ext cx="288290" cy="525780"/>
            </a:xfrm>
            <a:prstGeom prst="chevron">
              <a:avLst/>
            </a:prstGeom>
            <a:solidFill>
              <a:srgbClr val="474747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37" name="갈매기형 수장 36"/>
            <p:cNvSpPr/>
            <p:nvPr/>
          </p:nvSpPr>
          <p:spPr>
            <a:xfrm>
              <a:off x="5259705" y="2564765"/>
              <a:ext cx="288290" cy="525780"/>
            </a:xfrm>
            <a:prstGeom prst="chevron">
              <a:avLst/>
            </a:prstGeom>
            <a:solidFill>
              <a:srgbClr val="474747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3948430" y="2115185"/>
            <a:ext cx="2244090" cy="307975"/>
            <a:chOff x="3948430" y="2115185"/>
            <a:chExt cx="2244090" cy="307975"/>
          </a:xfrm>
        </p:grpSpPr>
        <p:sp>
          <p:nvSpPr>
            <p:cNvPr id="39" name="타원 38"/>
            <p:cNvSpPr/>
            <p:nvPr/>
          </p:nvSpPr>
          <p:spPr>
            <a:xfrm>
              <a:off x="3948430" y="2352675"/>
              <a:ext cx="67310" cy="6540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0" name="그룹 39"/>
            <p:cNvGrpSpPr/>
            <p:nvPr/>
          </p:nvGrpSpPr>
          <p:grpSpPr>
            <a:xfrm>
              <a:off x="3982085" y="2115185"/>
              <a:ext cx="2210435" cy="307975"/>
              <a:chOff x="3982085" y="2115185"/>
              <a:chExt cx="2210435" cy="307975"/>
            </a:xfrm>
          </p:grpSpPr>
          <p:cxnSp>
            <p:nvCxnSpPr>
              <p:cNvPr id="41" name="직선 연결선 40"/>
              <p:cNvCxnSpPr/>
              <p:nvPr/>
            </p:nvCxnSpPr>
            <p:spPr>
              <a:xfrm flipV="1">
                <a:off x="3982085" y="2385060"/>
                <a:ext cx="1948815" cy="1270"/>
              </a:xfrm>
              <a:prstGeom prst="line">
                <a:avLst/>
              </a:prstGeom>
              <a:ln w="19050" cap="rnd">
                <a:solidFill>
                  <a:srgbClr val="56565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/>
              <p:cNvSpPr txBox="1"/>
              <p:nvPr/>
            </p:nvSpPr>
            <p:spPr>
              <a:xfrm>
                <a:off x="4427855" y="2115185"/>
                <a:ext cx="1764665" cy="30797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rgbClr val="565658"/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소셜 로그인 </a:t>
                </a:r>
                <a:r>
                  <a:rPr lang="en-US" altLang="ko-KR" sz="1400" dirty="0" smtClean="0">
                    <a:solidFill>
                      <a:srgbClr val="565658"/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(</a:t>
                </a:r>
                <a:r>
                  <a:rPr lang="ko-KR" altLang="en-US" sz="1400" dirty="0" smtClean="0">
                    <a:solidFill>
                      <a:srgbClr val="565658"/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구글</a:t>
                </a:r>
                <a:r>
                  <a:rPr lang="en-US" altLang="ko-KR" sz="1400" dirty="0" smtClean="0">
                    <a:solidFill>
                      <a:srgbClr val="565658"/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)</a:t>
                </a:r>
                <a:r>
                  <a:rPr lang="ko-KR" altLang="en-US" sz="1400" dirty="0" smtClean="0">
                    <a:solidFill>
                      <a:srgbClr val="565658"/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윻</a:t>
                </a:r>
                <a:endParaRPr lang="ko-KR" altLang="en-US" sz="1400" dirty="0">
                  <a:solidFill>
                    <a:srgbClr val="565658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endParaRPr>
              </a:p>
            </p:txBody>
          </p:sp>
        </p:grpSp>
      </p:grpSp>
      <p:sp>
        <p:nvSpPr>
          <p:cNvPr id="49" name="직사각형 48"/>
          <p:cNvSpPr/>
          <p:nvPr/>
        </p:nvSpPr>
        <p:spPr>
          <a:xfrm>
            <a:off x="7084695" y="4781550"/>
            <a:ext cx="1532890" cy="390525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7084695" y="3090545"/>
            <a:ext cx="2352675" cy="493395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8289290" y="3961130"/>
            <a:ext cx="3265805" cy="3079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소셜 회원가입시 이메일과 이름을 불러옴윻</a:t>
            </a:r>
            <a:endParaRPr lang="ko-KR" altLang="en-US" sz="1400" dirty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46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 flipV="1">
            <a:off x="2946400" y="2410460"/>
            <a:ext cx="9245600" cy="20955"/>
          </a:xfrm>
          <a:prstGeom prst="line">
            <a:avLst/>
          </a:prstGeom>
          <a:noFill/>
          <a:ln w="25400" cap="rnd">
            <a:solidFill>
              <a:srgbClr val="DE6658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3335020" y="-110490"/>
            <a:ext cx="2997200" cy="1844675"/>
          </a:xfrm>
          <a:prstGeom prst="line">
            <a:avLst/>
          </a:prstGeom>
          <a:noFill/>
          <a:ln w="25400" cap="rnd">
            <a:solidFill>
              <a:srgbClr val="565658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TextBox 5"/>
          <p:cNvSpPr txBox="1"/>
          <p:nvPr/>
        </p:nvSpPr>
        <p:spPr>
          <a:xfrm>
            <a:off x="3885565" y="1922780"/>
            <a:ext cx="1217295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INDEX</a:t>
            </a:r>
            <a:endParaRPr lang="ko-KR" altLang="en-US" sz="2400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-25400" y="4364355"/>
            <a:ext cx="3956685" cy="22860"/>
          </a:xfrm>
          <a:prstGeom prst="line">
            <a:avLst/>
          </a:prstGeom>
          <a:noFill/>
          <a:ln w="25400" cap="rnd">
            <a:solidFill>
              <a:srgbClr val="DE6658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TextBox 19"/>
          <p:cNvSpPr txBox="1"/>
          <p:nvPr/>
        </p:nvSpPr>
        <p:spPr>
          <a:xfrm>
            <a:off x="6430645" y="2656840"/>
            <a:ext cx="1754505" cy="46164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소개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47385" y="3456940"/>
            <a:ext cx="3108960" cy="46164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2">
                    <a:lumMod val="2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DB </a:t>
            </a:r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구현 </a:t>
            </a:r>
            <a:r>
              <a:rPr lang="en-US" altLang="ko-KR" sz="2400" dirty="0" smtClean="0">
                <a:solidFill>
                  <a:schemeClr val="bg2">
                    <a:lumMod val="2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&amp;</a:t>
            </a:r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</a:t>
            </a:r>
            <a:r>
              <a:rPr lang="en-US" altLang="ko-KR" sz="2400" dirty="0" smtClean="0">
                <a:solidFill>
                  <a:schemeClr val="bg2">
                    <a:lumMod val="2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MVC</a:t>
            </a:r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패턴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51730" y="4257040"/>
            <a:ext cx="1939925" cy="46164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주요 기능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43070" y="5057775"/>
            <a:ext cx="1960880" cy="46164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2">
                    <a:lumMod val="2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Q &amp; A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1627505" y="1737360"/>
            <a:ext cx="4701540" cy="5191125"/>
          </a:xfrm>
          <a:prstGeom prst="line">
            <a:avLst/>
          </a:prstGeom>
          <a:noFill/>
          <a:ln w="25400" cap="rnd">
            <a:solidFill>
              <a:srgbClr val="565658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자유형 36"/>
          <p:cNvSpPr/>
          <p:nvPr/>
        </p:nvSpPr>
        <p:spPr>
          <a:xfrm>
            <a:off x="10488930" y="5713095"/>
            <a:ext cx="1391285" cy="772795"/>
          </a:xfrm>
          <a:custGeom>
            <a:avLst/>
            <a:gdLst>
              <a:gd name="connsiteX0" fmla="*/ 1906329 w 3145074"/>
              <a:gd name="connsiteY0" fmla="*/ 0 h 1746961"/>
              <a:gd name="connsiteX1" fmla="*/ 2543211 w 3145074"/>
              <a:gd name="connsiteY1" fmla="*/ 519074 h 1746961"/>
              <a:gd name="connsiteX2" fmla="*/ 2550041 w 3145074"/>
              <a:gd name="connsiteY2" fmla="*/ 586822 h 1746961"/>
              <a:gd name="connsiteX3" fmla="*/ 2626000 w 3145074"/>
              <a:gd name="connsiteY3" fmla="*/ 594480 h 1746961"/>
              <a:gd name="connsiteX4" fmla="*/ 3145074 w 3145074"/>
              <a:gd name="connsiteY4" fmla="*/ 1231362 h 1746961"/>
              <a:gd name="connsiteX5" fmla="*/ 2954667 w 3145074"/>
              <a:gd name="connsiteY5" fmla="*/ 1691045 h 1746961"/>
              <a:gd name="connsiteX6" fmla="*/ 2886897 w 3145074"/>
              <a:gd name="connsiteY6" fmla="*/ 1746961 h 1746961"/>
              <a:gd name="connsiteX7" fmla="*/ 328154 w 3145074"/>
              <a:gd name="connsiteY7" fmla="*/ 1746961 h 1746961"/>
              <a:gd name="connsiteX8" fmla="*/ 311080 w 3145074"/>
              <a:gd name="connsiteY8" fmla="*/ 1741661 h 1746961"/>
              <a:gd name="connsiteX9" fmla="*/ 0 w 3145074"/>
              <a:gd name="connsiteY9" fmla="*/ 1272350 h 1746961"/>
              <a:gd name="connsiteX10" fmla="*/ 406688 w 3145074"/>
              <a:gd name="connsiteY10" fmla="*/ 773361 h 1746961"/>
              <a:gd name="connsiteX11" fmla="*/ 471248 w 3145074"/>
              <a:gd name="connsiteY11" fmla="*/ 766853 h 1746961"/>
              <a:gd name="connsiteX12" fmla="*/ 478693 w 3145074"/>
              <a:gd name="connsiteY12" fmla="*/ 742871 h 1746961"/>
              <a:gd name="connsiteX13" fmla="*/ 1049392 w 3145074"/>
              <a:gd name="connsiteY13" fmla="*/ 364586 h 1746961"/>
              <a:gd name="connsiteX14" fmla="*/ 1290480 w 3145074"/>
              <a:gd name="connsiteY14" fmla="*/ 413260 h 1746961"/>
              <a:gd name="connsiteX15" fmla="*/ 1300590 w 3145074"/>
              <a:gd name="connsiteY15" fmla="*/ 418747 h 1746961"/>
              <a:gd name="connsiteX16" fmla="*/ 1307327 w 3145074"/>
              <a:gd name="connsiteY16" fmla="*/ 397046 h 1746961"/>
              <a:gd name="connsiteX17" fmla="*/ 1906329 w 3145074"/>
              <a:gd name="connsiteY17" fmla="*/ 0 h 1746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45074" h="1746961">
                <a:moveTo>
                  <a:pt x="1906329" y="0"/>
                </a:moveTo>
                <a:cubicBezTo>
                  <a:pt x="2220485" y="0"/>
                  <a:pt x="2482593" y="222839"/>
                  <a:pt x="2543211" y="519074"/>
                </a:cubicBezTo>
                <a:lnTo>
                  <a:pt x="2550041" y="586822"/>
                </a:lnTo>
                <a:lnTo>
                  <a:pt x="2626000" y="594480"/>
                </a:lnTo>
                <a:cubicBezTo>
                  <a:pt x="2922235" y="655098"/>
                  <a:pt x="3145074" y="917206"/>
                  <a:pt x="3145074" y="1231362"/>
                </a:cubicBezTo>
                <a:cubicBezTo>
                  <a:pt x="3145074" y="1410880"/>
                  <a:pt x="3072310" y="1573402"/>
                  <a:pt x="2954667" y="1691045"/>
                </a:cubicBezTo>
                <a:lnTo>
                  <a:pt x="2886897" y="1746961"/>
                </a:lnTo>
                <a:lnTo>
                  <a:pt x="328154" y="1746961"/>
                </a:lnTo>
                <a:lnTo>
                  <a:pt x="311080" y="1741661"/>
                </a:lnTo>
                <a:cubicBezTo>
                  <a:pt x="128272" y="1664339"/>
                  <a:pt x="0" y="1483324"/>
                  <a:pt x="0" y="1272350"/>
                </a:cubicBezTo>
                <a:cubicBezTo>
                  <a:pt x="0" y="1026213"/>
                  <a:pt x="174592" y="820855"/>
                  <a:pt x="406688" y="773361"/>
                </a:cubicBezTo>
                <a:lnTo>
                  <a:pt x="471248" y="766853"/>
                </a:lnTo>
                <a:lnTo>
                  <a:pt x="478693" y="742871"/>
                </a:lnTo>
                <a:cubicBezTo>
                  <a:pt x="572719" y="520569"/>
                  <a:pt x="792840" y="364586"/>
                  <a:pt x="1049392" y="364586"/>
                </a:cubicBezTo>
                <a:cubicBezTo>
                  <a:pt x="1134910" y="364586"/>
                  <a:pt x="1216379" y="381918"/>
                  <a:pt x="1290480" y="413260"/>
                </a:cubicBezTo>
                <a:lnTo>
                  <a:pt x="1300590" y="418747"/>
                </a:lnTo>
                <a:lnTo>
                  <a:pt x="1307327" y="397046"/>
                </a:lnTo>
                <a:cubicBezTo>
                  <a:pt x="1406016" y="163719"/>
                  <a:pt x="1637053" y="0"/>
                  <a:pt x="1906329" y="0"/>
                </a:cubicBezTo>
                <a:close/>
              </a:path>
            </a:pathLst>
          </a:custGeom>
          <a:solidFill>
            <a:srgbClr val="8D8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5582920" y="2576830"/>
            <a:ext cx="796925" cy="511810"/>
            <a:chOff x="5582920" y="2576830"/>
            <a:chExt cx="796925" cy="511810"/>
          </a:xfrm>
        </p:grpSpPr>
        <p:sp>
          <p:nvSpPr>
            <p:cNvPr id="40" name="자유형 39"/>
            <p:cNvSpPr/>
            <p:nvPr/>
          </p:nvSpPr>
          <p:spPr>
            <a:xfrm>
              <a:off x="5582920" y="2576830"/>
              <a:ext cx="796925" cy="442595"/>
            </a:xfrm>
            <a:custGeom>
              <a:avLst/>
              <a:gdLst>
                <a:gd name="connsiteX0" fmla="*/ 1906329 w 3145074"/>
                <a:gd name="connsiteY0" fmla="*/ 0 h 1746961"/>
                <a:gd name="connsiteX1" fmla="*/ 2543211 w 3145074"/>
                <a:gd name="connsiteY1" fmla="*/ 519074 h 1746961"/>
                <a:gd name="connsiteX2" fmla="*/ 2550041 w 3145074"/>
                <a:gd name="connsiteY2" fmla="*/ 586822 h 1746961"/>
                <a:gd name="connsiteX3" fmla="*/ 2626000 w 3145074"/>
                <a:gd name="connsiteY3" fmla="*/ 594480 h 1746961"/>
                <a:gd name="connsiteX4" fmla="*/ 3145074 w 3145074"/>
                <a:gd name="connsiteY4" fmla="*/ 1231362 h 1746961"/>
                <a:gd name="connsiteX5" fmla="*/ 2954667 w 3145074"/>
                <a:gd name="connsiteY5" fmla="*/ 1691045 h 1746961"/>
                <a:gd name="connsiteX6" fmla="*/ 2886897 w 3145074"/>
                <a:gd name="connsiteY6" fmla="*/ 1746961 h 1746961"/>
                <a:gd name="connsiteX7" fmla="*/ 328154 w 3145074"/>
                <a:gd name="connsiteY7" fmla="*/ 1746961 h 1746961"/>
                <a:gd name="connsiteX8" fmla="*/ 311080 w 3145074"/>
                <a:gd name="connsiteY8" fmla="*/ 1741661 h 1746961"/>
                <a:gd name="connsiteX9" fmla="*/ 0 w 3145074"/>
                <a:gd name="connsiteY9" fmla="*/ 1272350 h 1746961"/>
                <a:gd name="connsiteX10" fmla="*/ 406688 w 3145074"/>
                <a:gd name="connsiteY10" fmla="*/ 773361 h 1746961"/>
                <a:gd name="connsiteX11" fmla="*/ 471248 w 3145074"/>
                <a:gd name="connsiteY11" fmla="*/ 766853 h 1746961"/>
                <a:gd name="connsiteX12" fmla="*/ 478693 w 3145074"/>
                <a:gd name="connsiteY12" fmla="*/ 742871 h 1746961"/>
                <a:gd name="connsiteX13" fmla="*/ 1049392 w 3145074"/>
                <a:gd name="connsiteY13" fmla="*/ 364586 h 1746961"/>
                <a:gd name="connsiteX14" fmla="*/ 1290480 w 3145074"/>
                <a:gd name="connsiteY14" fmla="*/ 413260 h 1746961"/>
                <a:gd name="connsiteX15" fmla="*/ 1300590 w 3145074"/>
                <a:gd name="connsiteY15" fmla="*/ 418747 h 1746961"/>
                <a:gd name="connsiteX16" fmla="*/ 1307327 w 3145074"/>
                <a:gd name="connsiteY16" fmla="*/ 397046 h 1746961"/>
                <a:gd name="connsiteX17" fmla="*/ 1906329 w 3145074"/>
                <a:gd name="connsiteY17" fmla="*/ 0 h 174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45074" h="1746961">
                  <a:moveTo>
                    <a:pt x="1906329" y="0"/>
                  </a:moveTo>
                  <a:cubicBezTo>
                    <a:pt x="2220485" y="0"/>
                    <a:pt x="2482593" y="222839"/>
                    <a:pt x="2543211" y="519074"/>
                  </a:cubicBezTo>
                  <a:lnTo>
                    <a:pt x="2550041" y="586822"/>
                  </a:lnTo>
                  <a:lnTo>
                    <a:pt x="2626000" y="594480"/>
                  </a:lnTo>
                  <a:cubicBezTo>
                    <a:pt x="2922235" y="655098"/>
                    <a:pt x="3145074" y="917206"/>
                    <a:pt x="3145074" y="1231362"/>
                  </a:cubicBezTo>
                  <a:cubicBezTo>
                    <a:pt x="3145074" y="1410880"/>
                    <a:pt x="3072310" y="1573402"/>
                    <a:pt x="2954667" y="1691045"/>
                  </a:cubicBezTo>
                  <a:lnTo>
                    <a:pt x="2886897" y="1746961"/>
                  </a:lnTo>
                  <a:lnTo>
                    <a:pt x="328154" y="1746961"/>
                  </a:lnTo>
                  <a:lnTo>
                    <a:pt x="311080" y="1741661"/>
                  </a:lnTo>
                  <a:cubicBezTo>
                    <a:pt x="128272" y="1664339"/>
                    <a:pt x="0" y="1483324"/>
                    <a:pt x="0" y="1272350"/>
                  </a:cubicBezTo>
                  <a:cubicBezTo>
                    <a:pt x="0" y="1026213"/>
                    <a:pt x="174592" y="820855"/>
                    <a:pt x="406688" y="773361"/>
                  </a:cubicBezTo>
                  <a:lnTo>
                    <a:pt x="471248" y="766853"/>
                  </a:lnTo>
                  <a:lnTo>
                    <a:pt x="478693" y="742871"/>
                  </a:lnTo>
                  <a:cubicBezTo>
                    <a:pt x="572719" y="520569"/>
                    <a:pt x="792840" y="364586"/>
                    <a:pt x="1049392" y="364586"/>
                  </a:cubicBezTo>
                  <a:cubicBezTo>
                    <a:pt x="1134910" y="364586"/>
                    <a:pt x="1216379" y="381918"/>
                    <a:pt x="1290480" y="413260"/>
                  </a:cubicBezTo>
                  <a:lnTo>
                    <a:pt x="1300590" y="418747"/>
                  </a:lnTo>
                  <a:lnTo>
                    <a:pt x="1307327" y="397046"/>
                  </a:lnTo>
                  <a:cubicBezTo>
                    <a:pt x="1406016" y="163719"/>
                    <a:pt x="1637053" y="0"/>
                    <a:pt x="1906329" y="0"/>
                  </a:cubicBezTo>
                  <a:close/>
                </a:path>
              </a:pathLst>
            </a:custGeom>
            <a:solidFill>
              <a:srgbClr val="DE6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813425" y="2719070"/>
              <a:ext cx="297180" cy="36957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1</a:t>
              </a:r>
              <a:endParaRPr lang="ko-KR" altLang="en-US" dirty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4921250" y="3389630"/>
            <a:ext cx="796925" cy="511810"/>
            <a:chOff x="4921250" y="3389630"/>
            <a:chExt cx="796925" cy="511810"/>
          </a:xfrm>
        </p:grpSpPr>
        <p:sp>
          <p:nvSpPr>
            <p:cNvPr id="42" name="자유형 41"/>
            <p:cNvSpPr/>
            <p:nvPr/>
          </p:nvSpPr>
          <p:spPr>
            <a:xfrm>
              <a:off x="4921250" y="3389630"/>
              <a:ext cx="796925" cy="442595"/>
            </a:xfrm>
            <a:custGeom>
              <a:avLst/>
              <a:gdLst>
                <a:gd name="connsiteX0" fmla="*/ 1906329 w 3145074"/>
                <a:gd name="connsiteY0" fmla="*/ 0 h 1746961"/>
                <a:gd name="connsiteX1" fmla="*/ 2543211 w 3145074"/>
                <a:gd name="connsiteY1" fmla="*/ 519074 h 1746961"/>
                <a:gd name="connsiteX2" fmla="*/ 2550041 w 3145074"/>
                <a:gd name="connsiteY2" fmla="*/ 586822 h 1746961"/>
                <a:gd name="connsiteX3" fmla="*/ 2626000 w 3145074"/>
                <a:gd name="connsiteY3" fmla="*/ 594480 h 1746961"/>
                <a:gd name="connsiteX4" fmla="*/ 3145074 w 3145074"/>
                <a:gd name="connsiteY4" fmla="*/ 1231362 h 1746961"/>
                <a:gd name="connsiteX5" fmla="*/ 2954667 w 3145074"/>
                <a:gd name="connsiteY5" fmla="*/ 1691045 h 1746961"/>
                <a:gd name="connsiteX6" fmla="*/ 2886897 w 3145074"/>
                <a:gd name="connsiteY6" fmla="*/ 1746961 h 1746961"/>
                <a:gd name="connsiteX7" fmla="*/ 328154 w 3145074"/>
                <a:gd name="connsiteY7" fmla="*/ 1746961 h 1746961"/>
                <a:gd name="connsiteX8" fmla="*/ 311080 w 3145074"/>
                <a:gd name="connsiteY8" fmla="*/ 1741661 h 1746961"/>
                <a:gd name="connsiteX9" fmla="*/ 0 w 3145074"/>
                <a:gd name="connsiteY9" fmla="*/ 1272350 h 1746961"/>
                <a:gd name="connsiteX10" fmla="*/ 406688 w 3145074"/>
                <a:gd name="connsiteY10" fmla="*/ 773361 h 1746961"/>
                <a:gd name="connsiteX11" fmla="*/ 471248 w 3145074"/>
                <a:gd name="connsiteY11" fmla="*/ 766853 h 1746961"/>
                <a:gd name="connsiteX12" fmla="*/ 478693 w 3145074"/>
                <a:gd name="connsiteY12" fmla="*/ 742871 h 1746961"/>
                <a:gd name="connsiteX13" fmla="*/ 1049392 w 3145074"/>
                <a:gd name="connsiteY13" fmla="*/ 364586 h 1746961"/>
                <a:gd name="connsiteX14" fmla="*/ 1290480 w 3145074"/>
                <a:gd name="connsiteY14" fmla="*/ 413260 h 1746961"/>
                <a:gd name="connsiteX15" fmla="*/ 1300590 w 3145074"/>
                <a:gd name="connsiteY15" fmla="*/ 418747 h 1746961"/>
                <a:gd name="connsiteX16" fmla="*/ 1307327 w 3145074"/>
                <a:gd name="connsiteY16" fmla="*/ 397046 h 1746961"/>
                <a:gd name="connsiteX17" fmla="*/ 1906329 w 3145074"/>
                <a:gd name="connsiteY17" fmla="*/ 0 h 174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45074" h="1746961">
                  <a:moveTo>
                    <a:pt x="1906329" y="0"/>
                  </a:moveTo>
                  <a:cubicBezTo>
                    <a:pt x="2220485" y="0"/>
                    <a:pt x="2482593" y="222839"/>
                    <a:pt x="2543211" y="519074"/>
                  </a:cubicBezTo>
                  <a:lnTo>
                    <a:pt x="2550041" y="586822"/>
                  </a:lnTo>
                  <a:lnTo>
                    <a:pt x="2626000" y="594480"/>
                  </a:lnTo>
                  <a:cubicBezTo>
                    <a:pt x="2922235" y="655098"/>
                    <a:pt x="3145074" y="917206"/>
                    <a:pt x="3145074" y="1231362"/>
                  </a:cubicBezTo>
                  <a:cubicBezTo>
                    <a:pt x="3145074" y="1410880"/>
                    <a:pt x="3072310" y="1573402"/>
                    <a:pt x="2954667" y="1691045"/>
                  </a:cubicBezTo>
                  <a:lnTo>
                    <a:pt x="2886897" y="1746961"/>
                  </a:lnTo>
                  <a:lnTo>
                    <a:pt x="328154" y="1746961"/>
                  </a:lnTo>
                  <a:lnTo>
                    <a:pt x="311080" y="1741661"/>
                  </a:lnTo>
                  <a:cubicBezTo>
                    <a:pt x="128272" y="1664339"/>
                    <a:pt x="0" y="1483324"/>
                    <a:pt x="0" y="1272350"/>
                  </a:cubicBezTo>
                  <a:cubicBezTo>
                    <a:pt x="0" y="1026213"/>
                    <a:pt x="174592" y="820855"/>
                    <a:pt x="406688" y="773361"/>
                  </a:cubicBezTo>
                  <a:lnTo>
                    <a:pt x="471248" y="766853"/>
                  </a:lnTo>
                  <a:lnTo>
                    <a:pt x="478693" y="742871"/>
                  </a:lnTo>
                  <a:cubicBezTo>
                    <a:pt x="572719" y="520569"/>
                    <a:pt x="792840" y="364586"/>
                    <a:pt x="1049392" y="364586"/>
                  </a:cubicBezTo>
                  <a:cubicBezTo>
                    <a:pt x="1134910" y="364586"/>
                    <a:pt x="1216379" y="381918"/>
                    <a:pt x="1290480" y="413260"/>
                  </a:cubicBezTo>
                  <a:lnTo>
                    <a:pt x="1300590" y="418747"/>
                  </a:lnTo>
                  <a:lnTo>
                    <a:pt x="1307327" y="397046"/>
                  </a:lnTo>
                  <a:cubicBezTo>
                    <a:pt x="1406016" y="163719"/>
                    <a:pt x="1637053" y="0"/>
                    <a:pt x="1906329" y="0"/>
                  </a:cubicBezTo>
                  <a:close/>
                </a:path>
              </a:pathLst>
            </a:custGeom>
            <a:solidFill>
              <a:srgbClr val="F293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151755" y="3531870"/>
              <a:ext cx="297180" cy="36957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2</a:t>
              </a:r>
              <a:endParaRPr lang="ko-KR" altLang="en-US" dirty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4090670" y="4186555"/>
            <a:ext cx="796925" cy="511810"/>
            <a:chOff x="4090670" y="4186555"/>
            <a:chExt cx="796925" cy="511810"/>
          </a:xfrm>
        </p:grpSpPr>
        <p:sp>
          <p:nvSpPr>
            <p:cNvPr id="46" name="자유형 45"/>
            <p:cNvSpPr/>
            <p:nvPr/>
          </p:nvSpPr>
          <p:spPr>
            <a:xfrm>
              <a:off x="4090670" y="4186555"/>
              <a:ext cx="796925" cy="442595"/>
            </a:xfrm>
            <a:custGeom>
              <a:avLst/>
              <a:gdLst>
                <a:gd name="connsiteX0" fmla="*/ 1906329 w 3145074"/>
                <a:gd name="connsiteY0" fmla="*/ 0 h 1746961"/>
                <a:gd name="connsiteX1" fmla="*/ 2543211 w 3145074"/>
                <a:gd name="connsiteY1" fmla="*/ 519074 h 1746961"/>
                <a:gd name="connsiteX2" fmla="*/ 2550041 w 3145074"/>
                <a:gd name="connsiteY2" fmla="*/ 586822 h 1746961"/>
                <a:gd name="connsiteX3" fmla="*/ 2626000 w 3145074"/>
                <a:gd name="connsiteY3" fmla="*/ 594480 h 1746961"/>
                <a:gd name="connsiteX4" fmla="*/ 3145074 w 3145074"/>
                <a:gd name="connsiteY4" fmla="*/ 1231362 h 1746961"/>
                <a:gd name="connsiteX5" fmla="*/ 2954667 w 3145074"/>
                <a:gd name="connsiteY5" fmla="*/ 1691045 h 1746961"/>
                <a:gd name="connsiteX6" fmla="*/ 2886897 w 3145074"/>
                <a:gd name="connsiteY6" fmla="*/ 1746961 h 1746961"/>
                <a:gd name="connsiteX7" fmla="*/ 328154 w 3145074"/>
                <a:gd name="connsiteY7" fmla="*/ 1746961 h 1746961"/>
                <a:gd name="connsiteX8" fmla="*/ 311080 w 3145074"/>
                <a:gd name="connsiteY8" fmla="*/ 1741661 h 1746961"/>
                <a:gd name="connsiteX9" fmla="*/ 0 w 3145074"/>
                <a:gd name="connsiteY9" fmla="*/ 1272350 h 1746961"/>
                <a:gd name="connsiteX10" fmla="*/ 406688 w 3145074"/>
                <a:gd name="connsiteY10" fmla="*/ 773361 h 1746961"/>
                <a:gd name="connsiteX11" fmla="*/ 471248 w 3145074"/>
                <a:gd name="connsiteY11" fmla="*/ 766853 h 1746961"/>
                <a:gd name="connsiteX12" fmla="*/ 478693 w 3145074"/>
                <a:gd name="connsiteY12" fmla="*/ 742871 h 1746961"/>
                <a:gd name="connsiteX13" fmla="*/ 1049392 w 3145074"/>
                <a:gd name="connsiteY13" fmla="*/ 364586 h 1746961"/>
                <a:gd name="connsiteX14" fmla="*/ 1290480 w 3145074"/>
                <a:gd name="connsiteY14" fmla="*/ 413260 h 1746961"/>
                <a:gd name="connsiteX15" fmla="*/ 1300590 w 3145074"/>
                <a:gd name="connsiteY15" fmla="*/ 418747 h 1746961"/>
                <a:gd name="connsiteX16" fmla="*/ 1307327 w 3145074"/>
                <a:gd name="connsiteY16" fmla="*/ 397046 h 1746961"/>
                <a:gd name="connsiteX17" fmla="*/ 1906329 w 3145074"/>
                <a:gd name="connsiteY17" fmla="*/ 0 h 174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45074" h="1746961">
                  <a:moveTo>
                    <a:pt x="1906329" y="0"/>
                  </a:moveTo>
                  <a:cubicBezTo>
                    <a:pt x="2220485" y="0"/>
                    <a:pt x="2482593" y="222839"/>
                    <a:pt x="2543211" y="519074"/>
                  </a:cubicBezTo>
                  <a:lnTo>
                    <a:pt x="2550041" y="586822"/>
                  </a:lnTo>
                  <a:lnTo>
                    <a:pt x="2626000" y="594480"/>
                  </a:lnTo>
                  <a:cubicBezTo>
                    <a:pt x="2922235" y="655098"/>
                    <a:pt x="3145074" y="917206"/>
                    <a:pt x="3145074" y="1231362"/>
                  </a:cubicBezTo>
                  <a:cubicBezTo>
                    <a:pt x="3145074" y="1410880"/>
                    <a:pt x="3072310" y="1573402"/>
                    <a:pt x="2954667" y="1691045"/>
                  </a:cubicBezTo>
                  <a:lnTo>
                    <a:pt x="2886897" y="1746961"/>
                  </a:lnTo>
                  <a:lnTo>
                    <a:pt x="328154" y="1746961"/>
                  </a:lnTo>
                  <a:lnTo>
                    <a:pt x="311080" y="1741661"/>
                  </a:lnTo>
                  <a:cubicBezTo>
                    <a:pt x="128272" y="1664339"/>
                    <a:pt x="0" y="1483324"/>
                    <a:pt x="0" y="1272350"/>
                  </a:cubicBezTo>
                  <a:cubicBezTo>
                    <a:pt x="0" y="1026213"/>
                    <a:pt x="174592" y="820855"/>
                    <a:pt x="406688" y="773361"/>
                  </a:cubicBezTo>
                  <a:lnTo>
                    <a:pt x="471248" y="766853"/>
                  </a:lnTo>
                  <a:lnTo>
                    <a:pt x="478693" y="742871"/>
                  </a:lnTo>
                  <a:cubicBezTo>
                    <a:pt x="572719" y="520569"/>
                    <a:pt x="792840" y="364586"/>
                    <a:pt x="1049392" y="364586"/>
                  </a:cubicBezTo>
                  <a:cubicBezTo>
                    <a:pt x="1134910" y="364586"/>
                    <a:pt x="1216379" y="381918"/>
                    <a:pt x="1290480" y="413260"/>
                  </a:cubicBezTo>
                  <a:lnTo>
                    <a:pt x="1300590" y="418747"/>
                  </a:lnTo>
                  <a:lnTo>
                    <a:pt x="1307327" y="397046"/>
                  </a:lnTo>
                  <a:cubicBezTo>
                    <a:pt x="1406016" y="163719"/>
                    <a:pt x="1637053" y="0"/>
                    <a:pt x="1906329" y="0"/>
                  </a:cubicBezTo>
                  <a:close/>
                </a:path>
              </a:pathLst>
            </a:custGeom>
            <a:solidFill>
              <a:srgbClr val="FBCC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321175" y="4328795"/>
              <a:ext cx="297180" cy="36957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3</a:t>
              </a:r>
              <a:endParaRPr lang="ko-KR" altLang="en-US" dirty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3337560" y="5008880"/>
            <a:ext cx="796925" cy="511810"/>
            <a:chOff x="3337560" y="5008880"/>
            <a:chExt cx="796925" cy="511810"/>
          </a:xfrm>
        </p:grpSpPr>
        <p:sp>
          <p:nvSpPr>
            <p:cNvPr id="49" name="자유형 48"/>
            <p:cNvSpPr/>
            <p:nvPr/>
          </p:nvSpPr>
          <p:spPr>
            <a:xfrm>
              <a:off x="3337560" y="5008880"/>
              <a:ext cx="796925" cy="442595"/>
            </a:xfrm>
            <a:custGeom>
              <a:avLst/>
              <a:gdLst>
                <a:gd name="connsiteX0" fmla="*/ 1906329 w 3145074"/>
                <a:gd name="connsiteY0" fmla="*/ 0 h 1746961"/>
                <a:gd name="connsiteX1" fmla="*/ 2543211 w 3145074"/>
                <a:gd name="connsiteY1" fmla="*/ 519074 h 1746961"/>
                <a:gd name="connsiteX2" fmla="*/ 2550041 w 3145074"/>
                <a:gd name="connsiteY2" fmla="*/ 586822 h 1746961"/>
                <a:gd name="connsiteX3" fmla="*/ 2626000 w 3145074"/>
                <a:gd name="connsiteY3" fmla="*/ 594480 h 1746961"/>
                <a:gd name="connsiteX4" fmla="*/ 3145074 w 3145074"/>
                <a:gd name="connsiteY4" fmla="*/ 1231362 h 1746961"/>
                <a:gd name="connsiteX5" fmla="*/ 2954667 w 3145074"/>
                <a:gd name="connsiteY5" fmla="*/ 1691045 h 1746961"/>
                <a:gd name="connsiteX6" fmla="*/ 2886897 w 3145074"/>
                <a:gd name="connsiteY6" fmla="*/ 1746961 h 1746961"/>
                <a:gd name="connsiteX7" fmla="*/ 328154 w 3145074"/>
                <a:gd name="connsiteY7" fmla="*/ 1746961 h 1746961"/>
                <a:gd name="connsiteX8" fmla="*/ 311080 w 3145074"/>
                <a:gd name="connsiteY8" fmla="*/ 1741661 h 1746961"/>
                <a:gd name="connsiteX9" fmla="*/ 0 w 3145074"/>
                <a:gd name="connsiteY9" fmla="*/ 1272350 h 1746961"/>
                <a:gd name="connsiteX10" fmla="*/ 406688 w 3145074"/>
                <a:gd name="connsiteY10" fmla="*/ 773361 h 1746961"/>
                <a:gd name="connsiteX11" fmla="*/ 471248 w 3145074"/>
                <a:gd name="connsiteY11" fmla="*/ 766853 h 1746961"/>
                <a:gd name="connsiteX12" fmla="*/ 478693 w 3145074"/>
                <a:gd name="connsiteY12" fmla="*/ 742871 h 1746961"/>
                <a:gd name="connsiteX13" fmla="*/ 1049392 w 3145074"/>
                <a:gd name="connsiteY13" fmla="*/ 364586 h 1746961"/>
                <a:gd name="connsiteX14" fmla="*/ 1290480 w 3145074"/>
                <a:gd name="connsiteY14" fmla="*/ 413260 h 1746961"/>
                <a:gd name="connsiteX15" fmla="*/ 1300590 w 3145074"/>
                <a:gd name="connsiteY15" fmla="*/ 418747 h 1746961"/>
                <a:gd name="connsiteX16" fmla="*/ 1307327 w 3145074"/>
                <a:gd name="connsiteY16" fmla="*/ 397046 h 1746961"/>
                <a:gd name="connsiteX17" fmla="*/ 1906329 w 3145074"/>
                <a:gd name="connsiteY17" fmla="*/ 0 h 174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45074" h="1746961">
                  <a:moveTo>
                    <a:pt x="1906329" y="0"/>
                  </a:moveTo>
                  <a:cubicBezTo>
                    <a:pt x="2220485" y="0"/>
                    <a:pt x="2482593" y="222839"/>
                    <a:pt x="2543211" y="519074"/>
                  </a:cubicBezTo>
                  <a:lnTo>
                    <a:pt x="2550041" y="586822"/>
                  </a:lnTo>
                  <a:lnTo>
                    <a:pt x="2626000" y="594480"/>
                  </a:lnTo>
                  <a:cubicBezTo>
                    <a:pt x="2922235" y="655098"/>
                    <a:pt x="3145074" y="917206"/>
                    <a:pt x="3145074" y="1231362"/>
                  </a:cubicBezTo>
                  <a:cubicBezTo>
                    <a:pt x="3145074" y="1410880"/>
                    <a:pt x="3072310" y="1573402"/>
                    <a:pt x="2954667" y="1691045"/>
                  </a:cubicBezTo>
                  <a:lnTo>
                    <a:pt x="2886897" y="1746961"/>
                  </a:lnTo>
                  <a:lnTo>
                    <a:pt x="328154" y="1746961"/>
                  </a:lnTo>
                  <a:lnTo>
                    <a:pt x="311080" y="1741661"/>
                  </a:lnTo>
                  <a:cubicBezTo>
                    <a:pt x="128272" y="1664339"/>
                    <a:pt x="0" y="1483324"/>
                    <a:pt x="0" y="1272350"/>
                  </a:cubicBezTo>
                  <a:cubicBezTo>
                    <a:pt x="0" y="1026213"/>
                    <a:pt x="174592" y="820855"/>
                    <a:pt x="406688" y="773361"/>
                  </a:cubicBezTo>
                  <a:lnTo>
                    <a:pt x="471248" y="766853"/>
                  </a:lnTo>
                  <a:lnTo>
                    <a:pt x="478693" y="742871"/>
                  </a:lnTo>
                  <a:cubicBezTo>
                    <a:pt x="572719" y="520569"/>
                    <a:pt x="792840" y="364586"/>
                    <a:pt x="1049392" y="364586"/>
                  </a:cubicBezTo>
                  <a:cubicBezTo>
                    <a:pt x="1134910" y="364586"/>
                    <a:pt x="1216379" y="381918"/>
                    <a:pt x="1290480" y="413260"/>
                  </a:cubicBezTo>
                  <a:lnTo>
                    <a:pt x="1300590" y="418747"/>
                  </a:lnTo>
                  <a:lnTo>
                    <a:pt x="1307327" y="397046"/>
                  </a:lnTo>
                  <a:cubicBezTo>
                    <a:pt x="1406016" y="163719"/>
                    <a:pt x="1637053" y="0"/>
                    <a:pt x="1906329" y="0"/>
                  </a:cubicBezTo>
                  <a:close/>
                </a:path>
              </a:pathLst>
            </a:custGeom>
            <a:solidFill>
              <a:srgbClr val="65D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568065" y="5151120"/>
              <a:ext cx="297180" cy="36957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4</a:t>
              </a:r>
              <a:endParaRPr lang="ko-KR" altLang="en-US" dirty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</p:grpSp>
      <p:sp>
        <p:nvSpPr>
          <p:cNvPr id="51" name="자유형 50"/>
          <p:cNvSpPr/>
          <p:nvPr/>
        </p:nvSpPr>
        <p:spPr>
          <a:xfrm>
            <a:off x="10363835" y="5787390"/>
            <a:ext cx="1391285" cy="772795"/>
          </a:xfrm>
          <a:custGeom>
            <a:avLst/>
            <a:gdLst>
              <a:gd name="connsiteX0" fmla="*/ 1906329 w 3145074"/>
              <a:gd name="connsiteY0" fmla="*/ 0 h 1746961"/>
              <a:gd name="connsiteX1" fmla="*/ 2543211 w 3145074"/>
              <a:gd name="connsiteY1" fmla="*/ 519074 h 1746961"/>
              <a:gd name="connsiteX2" fmla="*/ 2550041 w 3145074"/>
              <a:gd name="connsiteY2" fmla="*/ 586822 h 1746961"/>
              <a:gd name="connsiteX3" fmla="*/ 2626000 w 3145074"/>
              <a:gd name="connsiteY3" fmla="*/ 594480 h 1746961"/>
              <a:gd name="connsiteX4" fmla="*/ 3145074 w 3145074"/>
              <a:gd name="connsiteY4" fmla="*/ 1231362 h 1746961"/>
              <a:gd name="connsiteX5" fmla="*/ 2954667 w 3145074"/>
              <a:gd name="connsiteY5" fmla="*/ 1691045 h 1746961"/>
              <a:gd name="connsiteX6" fmla="*/ 2886897 w 3145074"/>
              <a:gd name="connsiteY6" fmla="*/ 1746961 h 1746961"/>
              <a:gd name="connsiteX7" fmla="*/ 328154 w 3145074"/>
              <a:gd name="connsiteY7" fmla="*/ 1746961 h 1746961"/>
              <a:gd name="connsiteX8" fmla="*/ 311080 w 3145074"/>
              <a:gd name="connsiteY8" fmla="*/ 1741661 h 1746961"/>
              <a:gd name="connsiteX9" fmla="*/ 0 w 3145074"/>
              <a:gd name="connsiteY9" fmla="*/ 1272350 h 1746961"/>
              <a:gd name="connsiteX10" fmla="*/ 406688 w 3145074"/>
              <a:gd name="connsiteY10" fmla="*/ 773361 h 1746961"/>
              <a:gd name="connsiteX11" fmla="*/ 471248 w 3145074"/>
              <a:gd name="connsiteY11" fmla="*/ 766853 h 1746961"/>
              <a:gd name="connsiteX12" fmla="*/ 478693 w 3145074"/>
              <a:gd name="connsiteY12" fmla="*/ 742871 h 1746961"/>
              <a:gd name="connsiteX13" fmla="*/ 1049392 w 3145074"/>
              <a:gd name="connsiteY13" fmla="*/ 364586 h 1746961"/>
              <a:gd name="connsiteX14" fmla="*/ 1290480 w 3145074"/>
              <a:gd name="connsiteY14" fmla="*/ 413260 h 1746961"/>
              <a:gd name="connsiteX15" fmla="*/ 1300590 w 3145074"/>
              <a:gd name="connsiteY15" fmla="*/ 418747 h 1746961"/>
              <a:gd name="connsiteX16" fmla="*/ 1307327 w 3145074"/>
              <a:gd name="connsiteY16" fmla="*/ 397046 h 1746961"/>
              <a:gd name="connsiteX17" fmla="*/ 1906329 w 3145074"/>
              <a:gd name="connsiteY17" fmla="*/ 0 h 1746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45074" h="1746961">
                <a:moveTo>
                  <a:pt x="1906329" y="0"/>
                </a:moveTo>
                <a:cubicBezTo>
                  <a:pt x="2220485" y="0"/>
                  <a:pt x="2482593" y="222839"/>
                  <a:pt x="2543211" y="519074"/>
                </a:cubicBezTo>
                <a:lnTo>
                  <a:pt x="2550041" y="586822"/>
                </a:lnTo>
                <a:lnTo>
                  <a:pt x="2626000" y="594480"/>
                </a:lnTo>
                <a:cubicBezTo>
                  <a:pt x="2922235" y="655098"/>
                  <a:pt x="3145074" y="917206"/>
                  <a:pt x="3145074" y="1231362"/>
                </a:cubicBezTo>
                <a:cubicBezTo>
                  <a:pt x="3145074" y="1410880"/>
                  <a:pt x="3072310" y="1573402"/>
                  <a:pt x="2954667" y="1691045"/>
                </a:cubicBezTo>
                <a:lnTo>
                  <a:pt x="2886897" y="1746961"/>
                </a:lnTo>
                <a:lnTo>
                  <a:pt x="328154" y="1746961"/>
                </a:lnTo>
                <a:lnTo>
                  <a:pt x="311080" y="1741661"/>
                </a:lnTo>
                <a:cubicBezTo>
                  <a:pt x="128272" y="1664339"/>
                  <a:pt x="0" y="1483324"/>
                  <a:pt x="0" y="1272350"/>
                </a:cubicBezTo>
                <a:cubicBezTo>
                  <a:pt x="0" y="1026213"/>
                  <a:pt x="174592" y="820855"/>
                  <a:pt x="406688" y="773361"/>
                </a:cubicBezTo>
                <a:lnTo>
                  <a:pt x="471248" y="766853"/>
                </a:lnTo>
                <a:lnTo>
                  <a:pt x="478693" y="742871"/>
                </a:lnTo>
                <a:cubicBezTo>
                  <a:pt x="572719" y="520569"/>
                  <a:pt x="792840" y="364586"/>
                  <a:pt x="1049392" y="364586"/>
                </a:cubicBezTo>
                <a:cubicBezTo>
                  <a:pt x="1134910" y="364586"/>
                  <a:pt x="1216379" y="381918"/>
                  <a:pt x="1290480" y="413260"/>
                </a:cubicBezTo>
                <a:lnTo>
                  <a:pt x="1300590" y="418747"/>
                </a:lnTo>
                <a:lnTo>
                  <a:pt x="1307327" y="397046"/>
                </a:lnTo>
                <a:cubicBezTo>
                  <a:pt x="1406016" y="163719"/>
                  <a:pt x="1637053" y="0"/>
                  <a:pt x="1906329" y="0"/>
                </a:cubicBezTo>
                <a:close/>
              </a:path>
            </a:pathLst>
          </a:custGeom>
          <a:solidFill>
            <a:srgbClr val="CAC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2911475" y="2393950"/>
            <a:ext cx="69850" cy="69850"/>
          </a:xfrm>
          <a:prstGeom prst="ellipse">
            <a:avLst/>
          </a:prstGeom>
          <a:solidFill>
            <a:srgbClr val="DE6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66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785" y="645795"/>
            <a:ext cx="11314430" cy="5567045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2"/>
          <p:cNvGrpSpPr/>
          <p:nvPr/>
        </p:nvGrpSpPr>
        <p:grpSpPr>
          <a:xfrm>
            <a:off x="5390515" y="6434455"/>
            <a:ext cx="1411605" cy="94615"/>
            <a:chOff x="5390515" y="6434455"/>
            <a:chExt cx="1411605" cy="94615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51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4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9010" y="6434455"/>
              <a:ext cx="94615" cy="94615"/>
            </a:xfrm>
            <a:prstGeom prst="ellipse">
              <a:avLst/>
            </a:prstGeom>
            <a:noFill/>
            <a:ln w="38100">
              <a:solidFill>
                <a:srgbClr val="FBC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6200000">
              <a:off x="637794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16200000">
              <a:off x="670687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14375" y="525780"/>
            <a:ext cx="2599055" cy="26670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1565275" y="508635"/>
            <a:ext cx="1779905" cy="3079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주요 기능 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– 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화면</a:t>
            </a:r>
            <a:endParaRPr lang="ko-KR" altLang="en-US" sz="1400" dirty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grpSp>
        <p:nvGrpSpPr>
          <p:cNvPr id="3" name="그룹 185"/>
          <p:cNvGrpSpPr/>
          <p:nvPr/>
        </p:nvGrpSpPr>
        <p:grpSpPr>
          <a:xfrm>
            <a:off x="767715" y="294005"/>
            <a:ext cx="796925" cy="511810"/>
            <a:chOff x="767715" y="294005"/>
            <a:chExt cx="796925" cy="511810"/>
          </a:xfrm>
        </p:grpSpPr>
        <p:sp>
          <p:nvSpPr>
            <p:cNvPr id="140" name="자유형 139"/>
            <p:cNvSpPr/>
            <p:nvPr/>
          </p:nvSpPr>
          <p:spPr>
            <a:xfrm>
              <a:off x="767715" y="294005"/>
              <a:ext cx="796925" cy="442595"/>
            </a:xfrm>
            <a:custGeom>
              <a:avLst/>
              <a:gdLst>
                <a:gd name="connsiteX0" fmla="*/ 1906329 w 3145074"/>
                <a:gd name="connsiteY0" fmla="*/ 0 h 1746961"/>
                <a:gd name="connsiteX1" fmla="*/ 2543211 w 3145074"/>
                <a:gd name="connsiteY1" fmla="*/ 519074 h 1746961"/>
                <a:gd name="connsiteX2" fmla="*/ 2550041 w 3145074"/>
                <a:gd name="connsiteY2" fmla="*/ 586822 h 1746961"/>
                <a:gd name="connsiteX3" fmla="*/ 2626000 w 3145074"/>
                <a:gd name="connsiteY3" fmla="*/ 594480 h 1746961"/>
                <a:gd name="connsiteX4" fmla="*/ 3145074 w 3145074"/>
                <a:gd name="connsiteY4" fmla="*/ 1231362 h 1746961"/>
                <a:gd name="connsiteX5" fmla="*/ 2954667 w 3145074"/>
                <a:gd name="connsiteY5" fmla="*/ 1691045 h 1746961"/>
                <a:gd name="connsiteX6" fmla="*/ 2886897 w 3145074"/>
                <a:gd name="connsiteY6" fmla="*/ 1746961 h 1746961"/>
                <a:gd name="connsiteX7" fmla="*/ 328154 w 3145074"/>
                <a:gd name="connsiteY7" fmla="*/ 1746961 h 1746961"/>
                <a:gd name="connsiteX8" fmla="*/ 311080 w 3145074"/>
                <a:gd name="connsiteY8" fmla="*/ 1741661 h 1746961"/>
                <a:gd name="connsiteX9" fmla="*/ 0 w 3145074"/>
                <a:gd name="connsiteY9" fmla="*/ 1272350 h 1746961"/>
                <a:gd name="connsiteX10" fmla="*/ 406688 w 3145074"/>
                <a:gd name="connsiteY10" fmla="*/ 773361 h 1746961"/>
                <a:gd name="connsiteX11" fmla="*/ 471248 w 3145074"/>
                <a:gd name="connsiteY11" fmla="*/ 766853 h 1746961"/>
                <a:gd name="connsiteX12" fmla="*/ 478693 w 3145074"/>
                <a:gd name="connsiteY12" fmla="*/ 742871 h 1746961"/>
                <a:gd name="connsiteX13" fmla="*/ 1049392 w 3145074"/>
                <a:gd name="connsiteY13" fmla="*/ 364586 h 1746961"/>
                <a:gd name="connsiteX14" fmla="*/ 1290480 w 3145074"/>
                <a:gd name="connsiteY14" fmla="*/ 413260 h 1746961"/>
                <a:gd name="connsiteX15" fmla="*/ 1300590 w 3145074"/>
                <a:gd name="connsiteY15" fmla="*/ 418747 h 1746961"/>
                <a:gd name="connsiteX16" fmla="*/ 1307327 w 3145074"/>
                <a:gd name="connsiteY16" fmla="*/ 397046 h 1746961"/>
                <a:gd name="connsiteX17" fmla="*/ 1906329 w 3145074"/>
                <a:gd name="connsiteY17" fmla="*/ 0 h 174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45074" h="1746961">
                  <a:moveTo>
                    <a:pt x="1906329" y="0"/>
                  </a:moveTo>
                  <a:cubicBezTo>
                    <a:pt x="2220485" y="0"/>
                    <a:pt x="2482593" y="222839"/>
                    <a:pt x="2543211" y="519074"/>
                  </a:cubicBezTo>
                  <a:lnTo>
                    <a:pt x="2550041" y="586822"/>
                  </a:lnTo>
                  <a:lnTo>
                    <a:pt x="2626000" y="594480"/>
                  </a:lnTo>
                  <a:cubicBezTo>
                    <a:pt x="2922235" y="655098"/>
                    <a:pt x="3145074" y="917206"/>
                    <a:pt x="3145074" y="1231362"/>
                  </a:cubicBezTo>
                  <a:cubicBezTo>
                    <a:pt x="3145074" y="1410880"/>
                    <a:pt x="3072310" y="1573402"/>
                    <a:pt x="2954667" y="1691045"/>
                  </a:cubicBezTo>
                  <a:lnTo>
                    <a:pt x="2886897" y="1746961"/>
                  </a:lnTo>
                  <a:lnTo>
                    <a:pt x="328154" y="1746961"/>
                  </a:lnTo>
                  <a:lnTo>
                    <a:pt x="311080" y="1741661"/>
                  </a:lnTo>
                  <a:cubicBezTo>
                    <a:pt x="128272" y="1664339"/>
                    <a:pt x="0" y="1483324"/>
                    <a:pt x="0" y="1272350"/>
                  </a:cubicBezTo>
                  <a:cubicBezTo>
                    <a:pt x="0" y="1026213"/>
                    <a:pt x="174592" y="820855"/>
                    <a:pt x="406688" y="773361"/>
                  </a:cubicBezTo>
                  <a:lnTo>
                    <a:pt x="471248" y="766853"/>
                  </a:lnTo>
                  <a:lnTo>
                    <a:pt x="478693" y="742871"/>
                  </a:lnTo>
                  <a:cubicBezTo>
                    <a:pt x="572719" y="520569"/>
                    <a:pt x="792840" y="364586"/>
                    <a:pt x="1049392" y="364586"/>
                  </a:cubicBezTo>
                  <a:cubicBezTo>
                    <a:pt x="1134910" y="364586"/>
                    <a:pt x="1216379" y="381918"/>
                    <a:pt x="1290480" y="413260"/>
                  </a:cubicBezTo>
                  <a:lnTo>
                    <a:pt x="1300590" y="418747"/>
                  </a:lnTo>
                  <a:lnTo>
                    <a:pt x="1307327" y="397046"/>
                  </a:lnTo>
                  <a:cubicBezTo>
                    <a:pt x="1406016" y="163719"/>
                    <a:pt x="1637053" y="0"/>
                    <a:pt x="1906329" y="0"/>
                  </a:cubicBezTo>
                  <a:close/>
                </a:path>
              </a:pathLst>
            </a:custGeom>
            <a:solidFill>
              <a:srgbClr val="FBCC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998220" y="436245"/>
              <a:ext cx="335280" cy="36957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3</a:t>
              </a:r>
              <a:endParaRPr lang="ko-KR" altLang="en-US" dirty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9800" y="1297940"/>
            <a:ext cx="6550660" cy="4417060"/>
          </a:xfrm>
          <a:prstGeom prst="rect">
            <a:avLst/>
          </a:prstGeom>
          <a:noFill/>
        </p:spPr>
      </p:pic>
      <p:grpSp>
        <p:nvGrpSpPr>
          <p:cNvPr id="5" name="그룹 4"/>
          <p:cNvGrpSpPr/>
          <p:nvPr/>
        </p:nvGrpSpPr>
        <p:grpSpPr>
          <a:xfrm>
            <a:off x="3820795" y="2957195"/>
            <a:ext cx="4408805" cy="523240"/>
            <a:chOff x="3820795" y="2957195"/>
            <a:chExt cx="4408805" cy="523240"/>
          </a:xfrm>
        </p:grpSpPr>
        <p:sp>
          <p:nvSpPr>
            <p:cNvPr id="16" name="타원 15"/>
            <p:cNvSpPr/>
            <p:nvPr/>
          </p:nvSpPr>
          <p:spPr>
            <a:xfrm>
              <a:off x="3820795" y="3194050"/>
              <a:ext cx="72390" cy="6540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3856990" y="2957195"/>
              <a:ext cx="4372610" cy="523240"/>
              <a:chOff x="3856990" y="2957195"/>
              <a:chExt cx="4372610" cy="523240"/>
            </a:xfrm>
          </p:grpSpPr>
          <p:cxnSp>
            <p:nvCxnSpPr>
              <p:cNvPr id="18" name="직선 연결선 17"/>
              <p:cNvCxnSpPr/>
              <p:nvPr/>
            </p:nvCxnSpPr>
            <p:spPr>
              <a:xfrm flipV="1">
                <a:off x="3856990" y="3228340"/>
                <a:ext cx="4253865" cy="0"/>
              </a:xfrm>
              <a:prstGeom prst="line">
                <a:avLst/>
              </a:prstGeom>
              <a:ln w="19050" cap="rnd">
                <a:solidFill>
                  <a:srgbClr val="56565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>
                <a:off x="5584190" y="2957195"/>
                <a:ext cx="2645410" cy="523240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rgbClr val="565658"/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jQuery </a:t>
                </a:r>
                <a:r>
                  <a:rPr lang="ko-KR" altLang="en-US" sz="1400" dirty="0" smtClean="0">
                    <a:solidFill>
                      <a:srgbClr val="565658"/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를 이용한 자동슬라이드 윻</a:t>
                </a:r>
                <a:endParaRPr lang="ko-KR" altLang="en-US" sz="1400" dirty="0">
                  <a:solidFill>
                    <a:srgbClr val="565658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endParaRPr>
              </a:p>
            </p:txBody>
          </p:sp>
        </p:grpSp>
      </p:grpSp>
      <p:grpSp>
        <p:nvGrpSpPr>
          <p:cNvPr id="30" name="그룹 29"/>
          <p:cNvGrpSpPr/>
          <p:nvPr/>
        </p:nvGrpSpPr>
        <p:grpSpPr>
          <a:xfrm>
            <a:off x="6096000" y="4912995"/>
            <a:ext cx="4408805" cy="523240"/>
            <a:chOff x="6096000" y="4912995"/>
            <a:chExt cx="4408805" cy="523240"/>
          </a:xfrm>
        </p:grpSpPr>
        <p:sp>
          <p:nvSpPr>
            <p:cNvPr id="31" name="타원 30"/>
            <p:cNvSpPr/>
            <p:nvPr/>
          </p:nvSpPr>
          <p:spPr>
            <a:xfrm>
              <a:off x="6096000" y="5150485"/>
              <a:ext cx="72390" cy="6540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6132195" y="4912995"/>
              <a:ext cx="4372610" cy="523240"/>
              <a:chOff x="6132195" y="4912995"/>
              <a:chExt cx="4372610" cy="523240"/>
            </a:xfrm>
          </p:grpSpPr>
          <p:cxnSp>
            <p:nvCxnSpPr>
              <p:cNvPr id="33" name="직선 연결선 32"/>
              <p:cNvCxnSpPr/>
              <p:nvPr/>
            </p:nvCxnSpPr>
            <p:spPr>
              <a:xfrm flipV="1">
                <a:off x="6132195" y="5184775"/>
                <a:ext cx="4253865" cy="0"/>
              </a:xfrm>
              <a:prstGeom prst="line">
                <a:avLst/>
              </a:prstGeom>
              <a:ln w="19050" cap="rnd">
                <a:solidFill>
                  <a:srgbClr val="56565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/>
              <p:cNvSpPr txBox="1"/>
              <p:nvPr/>
            </p:nvSpPr>
            <p:spPr>
              <a:xfrm>
                <a:off x="7859395" y="4912995"/>
                <a:ext cx="2645410" cy="523240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rgbClr val="565658"/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jQuery </a:t>
                </a:r>
                <a:r>
                  <a:rPr lang="ko-KR" altLang="en-US" sz="1400" dirty="0" smtClean="0">
                    <a:solidFill>
                      <a:srgbClr val="565658"/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를 이용한 무한슬라이드 윻</a:t>
                </a:r>
                <a:endParaRPr lang="ko-KR" altLang="en-US" sz="1400" dirty="0">
                  <a:solidFill>
                    <a:srgbClr val="565658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52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52"/>
          <a:stretch/>
        </p:blipFill>
        <p:spPr bwMode="auto">
          <a:xfrm>
            <a:off x="2608580" y="1495425"/>
            <a:ext cx="5882005" cy="439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38785" y="645795"/>
            <a:ext cx="11314430" cy="5567045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2"/>
          <p:cNvGrpSpPr/>
          <p:nvPr/>
        </p:nvGrpSpPr>
        <p:grpSpPr>
          <a:xfrm>
            <a:off x="5390515" y="6434455"/>
            <a:ext cx="1411605" cy="94615"/>
            <a:chOff x="5390515" y="6434455"/>
            <a:chExt cx="1411605" cy="94615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51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4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9010" y="6434455"/>
              <a:ext cx="94615" cy="94615"/>
            </a:xfrm>
            <a:prstGeom prst="ellipse">
              <a:avLst/>
            </a:prstGeom>
            <a:noFill/>
            <a:ln w="38100">
              <a:solidFill>
                <a:srgbClr val="FBC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6200000">
              <a:off x="637794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16200000">
              <a:off x="670687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14375" y="525780"/>
            <a:ext cx="2599055" cy="26670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1565275" y="508635"/>
            <a:ext cx="2138680" cy="3079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주요 기능 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– 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화면</a:t>
            </a:r>
            <a:endParaRPr lang="ko-KR" altLang="en-US" sz="1400" dirty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grpSp>
        <p:nvGrpSpPr>
          <p:cNvPr id="3" name="그룹 185"/>
          <p:cNvGrpSpPr/>
          <p:nvPr/>
        </p:nvGrpSpPr>
        <p:grpSpPr>
          <a:xfrm>
            <a:off x="767715" y="294005"/>
            <a:ext cx="796925" cy="511810"/>
            <a:chOff x="767715" y="294005"/>
            <a:chExt cx="796925" cy="511810"/>
          </a:xfrm>
        </p:grpSpPr>
        <p:sp>
          <p:nvSpPr>
            <p:cNvPr id="140" name="자유형 139"/>
            <p:cNvSpPr/>
            <p:nvPr/>
          </p:nvSpPr>
          <p:spPr>
            <a:xfrm>
              <a:off x="767715" y="294005"/>
              <a:ext cx="796925" cy="442595"/>
            </a:xfrm>
            <a:custGeom>
              <a:avLst/>
              <a:gdLst>
                <a:gd name="connsiteX0" fmla="*/ 1906329 w 3145074"/>
                <a:gd name="connsiteY0" fmla="*/ 0 h 1746961"/>
                <a:gd name="connsiteX1" fmla="*/ 2543211 w 3145074"/>
                <a:gd name="connsiteY1" fmla="*/ 519074 h 1746961"/>
                <a:gd name="connsiteX2" fmla="*/ 2550041 w 3145074"/>
                <a:gd name="connsiteY2" fmla="*/ 586822 h 1746961"/>
                <a:gd name="connsiteX3" fmla="*/ 2626000 w 3145074"/>
                <a:gd name="connsiteY3" fmla="*/ 594480 h 1746961"/>
                <a:gd name="connsiteX4" fmla="*/ 3145074 w 3145074"/>
                <a:gd name="connsiteY4" fmla="*/ 1231362 h 1746961"/>
                <a:gd name="connsiteX5" fmla="*/ 2954667 w 3145074"/>
                <a:gd name="connsiteY5" fmla="*/ 1691045 h 1746961"/>
                <a:gd name="connsiteX6" fmla="*/ 2886897 w 3145074"/>
                <a:gd name="connsiteY6" fmla="*/ 1746961 h 1746961"/>
                <a:gd name="connsiteX7" fmla="*/ 328154 w 3145074"/>
                <a:gd name="connsiteY7" fmla="*/ 1746961 h 1746961"/>
                <a:gd name="connsiteX8" fmla="*/ 311080 w 3145074"/>
                <a:gd name="connsiteY8" fmla="*/ 1741661 h 1746961"/>
                <a:gd name="connsiteX9" fmla="*/ 0 w 3145074"/>
                <a:gd name="connsiteY9" fmla="*/ 1272350 h 1746961"/>
                <a:gd name="connsiteX10" fmla="*/ 406688 w 3145074"/>
                <a:gd name="connsiteY10" fmla="*/ 773361 h 1746961"/>
                <a:gd name="connsiteX11" fmla="*/ 471248 w 3145074"/>
                <a:gd name="connsiteY11" fmla="*/ 766853 h 1746961"/>
                <a:gd name="connsiteX12" fmla="*/ 478693 w 3145074"/>
                <a:gd name="connsiteY12" fmla="*/ 742871 h 1746961"/>
                <a:gd name="connsiteX13" fmla="*/ 1049392 w 3145074"/>
                <a:gd name="connsiteY13" fmla="*/ 364586 h 1746961"/>
                <a:gd name="connsiteX14" fmla="*/ 1290480 w 3145074"/>
                <a:gd name="connsiteY14" fmla="*/ 413260 h 1746961"/>
                <a:gd name="connsiteX15" fmla="*/ 1300590 w 3145074"/>
                <a:gd name="connsiteY15" fmla="*/ 418747 h 1746961"/>
                <a:gd name="connsiteX16" fmla="*/ 1307327 w 3145074"/>
                <a:gd name="connsiteY16" fmla="*/ 397046 h 1746961"/>
                <a:gd name="connsiteX17" fmla="*/ 1906329 w 3145074"/>
                <a:gd name="connsiteY17" fmla="*/ 0 h 174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45074" h="1746961">
                  <a:moveTo>
                    <a:pt x="1906329" y="0"/>
                  </a:moveTo>
                  <a:cubicBezTo>
                    <a:pt x="2220485" y="0"/>
                    <a:pt x="2482593" y="222839"/>
                    <a:pt x="2543211" y="519074"/>
                  </a:cubicBezTo>
                  <a:lnTo>
                    <a:pt x="2550041" y="586822"/>
                  </a:lnTo>
                  <a:lnTo>
                    <a:pt x="2626000" y="594480"/>
                  </a:lnTo>
                  <a:cubicBezTo>
                    <a:pt x="2922235" y="655098"/>
                    <a:pt x="3145074" y="917206"/>
                    <a:pt x="3145074" y="1231362"/>
                  </a:cubicBezTo>
                  <a:cubicBezTo>
                    <a:pt x="3145074" y="1410880"/>
                    <a:pt x="3072310" y="1573402"/>
                    <a:pt x="2954667" y="1691045"/>
                  </a:cubicBezTo>
                  <a:lnTo>
                    <a:pt x="2886897" y="1746961"/>
                  </a:lnTo>
                  <a:lnTo>
                    <a:pt x="328154" y="1746961"/>
                  </a:lnTo>
                  <a:lnTo>
                    <a:pt x="311080" y="1741661"/>
                  </a:lnTo>
                  <a:cubicBezTo>
                    <a:pt x="128272" y="1664339"/>
                    <a:pt x="0" y="1483324"/>
                    <a:pt x="0" y="1272350"/>
                  </a:cubicBezTo>
                  <a:cubicBezTo>
                    <a:pt x="0" y="1026213"/>
                    <a:pt x="174592" y="820855"/>
                    <a:pt x="406688" y="773361"/>
                  </a:cubicBezTo>
                  <a:lnTo>
                    <a:pt x="471248" y="766853"/>
                  </a:lnTo>
                  <a:lnTo>
                    <a:pt x="478693" y="742871"/>
                  </a:lnTo>
                  <a:cubicBezTo>
                    <a:pt x="572719" y="520569"/>
                    <a:pt x="792840" y="364586"/>
                    <a:pt x="1049392" y="364586"/>
                  </a:cubicBezTo>
                  <a:cubicBezTo>
                    <a:pt x="1134910" y="364586"/>
                    <a:pt x="1216379" y="381918"/>
                    <a:pt x="1290480" y="413260"/>
                  </a:cubicBezTo>
                  <a:lnTo>
                    <a:pt x="1300590" y="418747"/>
                  </a:lnTo>
                  <a:lnTo>
                    <a:pt x="1307327" y="397046"/>
                  </a:lnTo>
                  <a:cubicBezTo>
                    <a:pt x="1406016" y="163719"/>
                    <a:pt x="1637053" y="0"/>
                    <a:pt x="1906329" y="0"/>
                  </a:cubicBezTo>
                  <a:close/>
                </a:path>
              </a:pathLst>
            </a:custGeom>
            <a:solidFill>
              <a:srgbClr val="FBCC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998220" y="436245"/>
              <a:ext cx="297180" cy="36957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3</a:t>
              </a:r>
              <a:endParaRPr lang="ko-KR" altLang="en-US" dirty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</p:grpSp>
      <p:cxnSp>
        <p:nvCxnSpPr>
          <p:cNvPr id="32" name="직선 연결선 31"/>
          <p:cNvCxnSpPr/>
          <p:nvPr/>
        </p:nvCxnSpPr>
        <p:spPr>
          <a:xfrm>
            <a:off x="2047875" y="2322195"/>
            <a:ext cx="2171065" cy="0"/>
          </a:xfrm>
          <a:prstGeom prst="line">
            <a:avLst/>
          </a:prstGeom>
          <a:ln w="19050" cap="rnd">
            <a:solidFill>
              <a:srgbClr val="565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992630" y="2056130"/>
            <a:ext cx="2494280" cy="3079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DB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에서 불러온 서브카테고리</a:t>
            </a:r>
            <a:endParaRPr lang="ko-KR" altLang="en-US" sz="1400" dirty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4218940" y="2322195"/>
            <a:ext cx="251460" cy="389255"/>
            <a:chOff x="4218940" y="2322195"/>
            <a:chExt cx="251460" cy="389255"/>
          </a:xfrm>
        </p:grpSpPr>
        <p:sp>
          <p:nvSpPr>
            <p:cNvPr id="35" name="타원 34"/>
            <p:cNvSpPr/>
            <p:nvPr/>
          </p:nvSpPr>
          <p:spPr>
            <a:xfrm>
              <a:off x="4404360" y="2645410"/>
              <a:ext cx="65405" cy="6540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4218940" y="2322195"/>
              <a:ext cx="205740" cy="351790"/>
            </a:xfrm>
            <a:prstGeom prst="line">
              <a:avLst/>
            </a:prstGeom>
            <a:ln w="19050" cap="rnd">
              <a:solidFill>
                <a:srgbClr val="5656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6334125" y="2657475"/>
            <a:ext cx="4538980" cy="307975"/>
            <a:chOff x="6334125" y="2657475"/>
            <a:chExt cx="4538980" cy="307975"/>
          </a:xfrm>
        </p:grpSpPr>
        <p:sp>
          <p:nvSpPr>
            <p:cNvPr id="38" name="타원 37"/>
            <p:cNvSpPr/>
            <p:nvPr/>
          </p:nvSpPr>
          <p:spPr>
            <a:xfrm>
              <a:off x="6334125" y="2894330"/>
              <a:ext cx="76835" cy="6540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" name="그룹 38"/>
            <p:cNvGrpSpPr/>
            <p:nvPr/>
          </p:nvGrpSpPr>
          <p:grpSpPr>
            <a:xfrm>
              <a:off x="6372225" y="2657475"/>
              <a:ext cx="4500245" cy="307975"/>
              <a:chOff x="6372225" y="2657475"/>
              <a:chExt cx="4500245" cy="307975"/>
            </a:xfrm>
          </p:grpSpPr>
          <p:cxnSp>
            <p:nvCxnSpPr>
              <p:cNvPr id="40" name="직선 연결선 39"/>
              <p:cNvCxnSpPr/>
              <p:nvPr/>
            </p:nvCxnSpPr>
            <p:spPr>
              <a:xfrm flipV="1">
                <a:off x="6372225" y="2927350"/>
                <a:ext cx="4017010" cy="1270"/>
              </a:xfrm>
              <a:prstGeom prst="line">
                <a:avLst/>
              </a:prstGeom>
              <a:ln w="19050" cap="rnd">
                <a:solidFill>
                  <a:srgbClr val="56565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/>
              <p:cNvSpPr txBox="1"/>
              <p:nvPr/>
            </p:nvSpPr>
            <p:spPr>
              <a:xfrm>
                <a:off x="7589520" y="2657475"/>
                <a:ext cx="3282950" cy="30797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rgbClr val="565658"/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DB</a:t>
                </a:r>
                <a:r>
                  <a:rPr lang="ko-KR" altLang="en-US" sz="1400" dirty="0" smtClean="0">
                    <a:solidFill>
                      <a:srgbClr val="565658"/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에서 불러온 카테고리 별 인기상품</a:t>
                </a:r>
                <a:endParaRPr lang="ko-KR" altLang="en-US" sz="1400" dirty="0">
                  <a:solidFill>
                    <a:srgbClr val="565658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274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785" y="645795"/>
            <a:ext cx="11314430" cy="5567045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2"/>
          <p:cNvGrpSpPr/>
          <p:nvPr/>
        </p:nvGrpSpPr>
        <p:grpSpPr>
          <a:xfrm>
            <a:off x="5390515" y="6434455"/>
            <a:ext cx="1411605" cy="94615"/>
            <a:chOff x="5390515" y="6434455"/>
            <a:chExt cx="1411605" cy="94615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51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4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9010" y="6434455"/>
              <a:ext cx="94615" cy="94615"/>
            </a:xfrm>
            <a:prstGeom prst="ellipse">
              <a:avLst/>
            </a:prstGeom>
            <a:noFill/>
            <a:ln w="38100">
              <a:solidFill>
                <a:srgbClr val="FBC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6200000">
              <a:off x="637794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16200000">
              <a:off x="670687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14375" y="525780"/>
            <a:ext cx="2588260" cy="26670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1565275" y="508635"/>
            <a:ext cx="1779905" cy="3079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주요 기능 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– 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상품 검색</a:t>
            </a:r>
            <a:endParaRPr lang="ko-KR" altLang="en-US" sz="1400" dirty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grpSp>
        <p:nvGrpSpPr>
          <p:cNvPr id="3" name="그룹 185"/>
          <p:cNvGrpSpPr/>
          <p:nvPr/>
        </p:nvGrpSpPr>
        <p:grpSpPr>
          <a:xfrm>
            <a:off x="767715" y="294005"/>
            <a:ext cx="796925" cy="511810"/>
            <a:chOff x="767715" y="294005"/>
            <a:chExt cx="796925" cy="511810"/>
          </a:xfrm>
        </p:grpSpPr>
        <p:sp>
          <p:nvSpPr>
            <p:cNvPr id="140" name="자유형 139"/>
            <p:cNvSpPr/>
            <p:nvPr/>
          </p:nvSpPr>
          <p:spPr>
            <a:xfrm>
              <a:off x="767715" y="294005"/>
              <a:ext cx="796925" cy="442595"/>
            </a:xfrm>
            <a:custGeom>
              <a:avLst/>
              <a:gdLst>
                <a:gd name="connsiteX0" fmla="*/ 1906329 w 3145074"/>
                <a:gd name="connsiteY0" fmla="*/ 0 h 1746961"/>
                <a:gd name="connsiteX1" fmla="*/ 2543211 w 3145074"/>
                <a:gd name="connsiteY1" fmla="*/ 519074 h 1746961"/>
                <a:gd name="connsiteX2" fmla="*/ 2550041 w 3145074"/>
                <a:gd name="connsiteY2" fmla="*/ 586822 h 1746961"/>
                <a:gd name="connsiteX3" fmla="*/ 2626000 w 3145074"/>
                <a:gd name="connsiteY3" fmla="*/ 594480 h 1746961"/>
                <a:gd name="connsiteX4" fmla="*/ 3145074 w 3145074"/>
                <a:gd name="connsiteY4" fmla="*/ 1231362 h 1746961"/>
                <a:gd name="connsiteX5" fmla="*/ 2954667 w 3145074"/>
                <a:gd name="connsiteY5" fmla="*/ 1691045 h 1746961"/>
                <a:gd name="connsiteX6" fmla="*/ 2886897 w 3145074"/>
                <a:gd name="connsiteY6" fmla="*/ 1746961 h 1746961"/>
                <a:gd name="connsiteX7" fmla="*/ 328154 w 3145074"/>
                <a:gd name="connsiteY7" fmla="*/ 1746961 h 1746961"/>
                <a:gd name="connsiteX8" fmla="*/ 311080 w 3145074"/>
                <a:gd name="connsiteY8" fmla="*/ 1741661 h 1746961"/>
                <a:gd name="connsiteX9" fmla="*/ 0 w 3145074"/>
                <a:gd name="connsiteY9" fmla="*/ 1272350 h 1746961"/>
                <a:gd name="connsiteX10" fmla="*/ 406688 w 3145074"/>
                <a:gd name="connsiteY10" fmla="*/ 773361 h 1746961"/>
                <a:gd name="connsiteX11" fmla="*/ 471248 w 3145074"/>
                <a:gd name="connsiteY11" fmla="*/ 766853 h 1746961"/>
                <a:gd name="connsiteX12" fmla="*/ 478693 w 3145074"/>
                <a:gd name="connsiteY12" fmla="*/ 742871 h 1746961"/>
                <a:gd name="connsiteX13" fmla="*/ 1049392 w 3145074"/>
                <a:gd name="connsiteY13" fmla="*/ 364586 h 1746961"/>
                <a:gd name="connsiteX14" fmla="*/ 1290480 w 3145074"/>
                <a:gd name="connsiteY14" fmla="*/ 413260 h 1746961"/>
                <a:gd name="connsiteX15" fmla="*/ 1300590 w 3145074"/>
                <a:gd name="connsiteY15" fmla="*/ 418747 h 1746961"/>
                <a:gd name="connsiteX16" fmla="*/ 1307327 w 3145074"/>
                <a:gd name="connsiteY16" fmla="*/ 397046 h 1746961"/>
                <a:gd name="connsiteX17" fmla="*/ 1906329 w 3145074"/>
                <a:gd name="connsiteY17" fmla="*/ 0 h 174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45074" h="1746961">
                  <a:moveTo>
                    <a:pt x="1906329" y="0"/>
                  </a:moveTo>
                  <a:cubicBezTo>
                    <a:pt x="2220485" y="0"/>
                    <a:pt x="2482593" y="222839"/>
                    <a:pt x="2543211" y="519074"/>
                  </a:cubicBezTo>
                  <a:lnTo>
                    <a:pt x="2550041" y="586822"/>
                  </a:lnTo>
                  <a:lnTo>
                    <a:pt x="2626000" y="594480"/>
                  </a:lnTo>
                  <a:cubicBezTo>
                    <a:pt x="2922235" y="655098"/>
                    <a:pt x="3145074" y="917206"/>
                    <a:pt x="3145074" y="1231362"/>
                  </a:cubicBezTo>
                  <a:cubicBezTo>
                    <a:pt x="3145074" y="1410880"/>
                    <a:pt x="3072310" y="1573402"/>
                    <a:pt x="2954667" y="1691045"/>
                  </a:cubicBezTo>
                  <a:lnTo>
                    <a:pt x="2886897" y="1746961"/>
                  </a:lnTo>
                  <a:lnTo>
                    <a:pt x="328154" y="1746961"/>
                  </a:lnTo>
                  <a:lnTo>
                    <a:pt x="311080" y="1741661"/>
                  </a:lnTo>
                  <a:cubicBezTo>
                    <a:pt x="128272" y="1664339"/>
                    <a:pt x="0" y="1483324"/>
                    <a:pt x="0" y="1272350"/>
                  </a:cubicBezTo>
                  <a:cubicBezTo>
                    <a:pt x="0" y="1026213"/>
                    <a:pt x="174592" y="820855"/>
                    <a:pt x="406688" y="773361"/>
                  </a:cubicBezTo>
                  <a:lnTo>
                    <a:pt x="471248" y="766853"/>
                  </a:lnTo>
                  <a:lnTo>
                    <a:pt x="478693" y="742871"/>
                  </a:lnTo>
                  <a:cubicBezTo>
                    <a:pt x="572719" y="520569"/>
                    <a:pt x="792840" y="364586"/>
                    <a:pt x="1049392" y="364586"/>
                  </a:cubicBezTo>
                  <a:cubicBezTo>
                    <a:pt x="1134910" y="364586"/>
                    <a:pt x="1216379" y="381918"/>
                    <a:pt x="1290480" y="413260"/>
                  </a:cubicBezTo>
                  <a:lnTo>
                    <a:pt x="1300590" y="418747"/>
                  </a:lnTo>
                  <a:lnTo>
                    <a:pt x="1307327" y="397046"/>
                  </a:lnTo>
                  <a:cubicBezTo>
                    <a:pt x="1406016" y="163719"/>
                    <a:pt x="1637053" y="0"/>
                    <a:pt x="1906329" y="0"/>
                  </a:cubicBezTo>
                  <a:close/>
                </a:path>
              </a:pathLst>
            </a:custGeom>
            <a:solidFill>
              <a:srgbClr val="FBCC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998220" y="436245"/>
              <a:ext cx="335280" cy="36957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3</a:t>
              </a:r>
              <a:endParaRPr lang="ko-KR" altLang="en-US" dirty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1185" y="934720"/>
            <a:ext cx="3710305" cy="4914265"/>
          </a:xfrm>
          <a:prstGeom prst="rect">
            <a:avLst/>
          </a:prstGeom>
          <a:noFill/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5035" y="1335405"/>
            <a:ext cx="4660265" cy="4326255"/>
          </a:xfrm>
          <a:prstGeom prst="rect">
            <a:avLst/>
          </a:prstGeom>
          <a:noFill/>
        </p:spPr>
      </p:pic>
      <p:grpSp>
        <p:nvGrpSpPr>
          <p:cNvPr id="7" name="그룹 6"/>
          <p:cNvGrpSpPr/>
          <p:nvPr/>
        </p:nvGrpSpPr>
        <p:grpSpPr>
          <a:xfrm>
            <a:off x="3536950" y="1665605"/>
            <a:ext cx="3188970" cy="574675"/>
            <a:chOff x="3536950" y="1665605"/>
            <a:chExt cx="3188970" cy="574675"/>
          </a:xfrm>
        </p:grpSpPr>
        <p:cxnSp>
          <p:nvCxnSpPr>
            <p:cNvPr id="21" name="직선 연결선 20"/>
            <p:cNvCxnSpPr/>
            <p:nvPr/>
          </p:nvCxnSpPr>
          <p:spPr>
            <a:xfrm flipV="1">
              <a:off x="3922395" y="2199005"/>
              <a:ext cx="2724785" cy="0"/>
            </a:xfrm>
            <a:prstGeom prst="line">
              <a:avLst/>
            </a:prstGeom>
            <a:ln w="19050" cap="rnd">
              <a:solidFill>
                <a:srgbClr val="5656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타원 21"/>
            <p:cNvSpPr/>
            <p:nvPr/>
          </p:nvSpPr>
          <p:spPr>
            <a:xfrm>
              <a:off x="3536950" y="1665605"/>
              <a:ext cx="65405" cy="6540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3580130" y="1702435"/>
              <a:ext cx="342265" cy="496570"/>
            </a:xfrm>
            <a:prstGeom prst="line">
              <a:avLst/>
            </a:prstGeom>
            <a:ln w="19050" cap="rnd">
              <a:solidFill>
                <a:srgbClr val="5656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845810" y="1932305"/>
              <a:ext cx="880110" cy="307975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solidFill>
                    <a:srgbClr val="565658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상품 검색</a:t>
              </a:r>
              <a:endParaRPr lang="ko-KR" altLang="en-US" sz="1400" dirty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1474470" y="2400935"/>
            <a:ext cx="3219450" cy="572135"/>
            <a:chOff x="1474470" y="2400935"/>
            <a:chExt cx="3219450" cy="572135"/>
          </a:xfrm>
        </p:grpSpPr>
        <p:cxnSp>
          <p:nvCxnSpPr>
            <p:cNvPr id="38" name="직선 연결선 37"/>
            <p:cNvCxnSpPr/>
            <p:nvPr/>
          </p:nvCxnSpPr>
          <p:spPr>
            <a:xfrm flipV="1">
              <a:off x="1859280" y="2934970"/>
              <a:ext cx="2724785" cy="0"/>
            </a:xfrm>
            <a:prstGeom prst="line">
              <a:avLst/>
            </a:prstGeom>
            <a:ln w="19050" cap="rnd">
              <a:solidFill>
                <a:srgbClr val="5656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타원 38"/>
            <p:cNvSpPr/>
            <p:nvPr/>
          </p:nvSpPr>
          <p:spPr>
            <a:xfrm>
              <a:off x="1474470" y="2400935"/>
              <a:ext cx="65405" cy="6540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0" name="직선 연결선 39"/>
            <p:cNvCxnSpPr/>
            <p:nvPr/>
          </p:nvCxnSpPr>
          <p:spPr>
            <a:xfrm>
              <a:off x="1517650" y="2438400"/>
              <a:ext cx="342265" cy="496570"/>
            </a:xfrm>
            <a:prstGeom prst="line">
              <a:avLst/>
            </a:prstGeom>
            <a:ln w="19050" cap="rnd">
              <a:solidFill>
                <a:srgbClr val="5656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2808605" y="2665095"/>
              <a:ext cx="1885315" cy="307975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sz="1400" smtClean="0">
                  <a:solidFill>
                    <a:srgbClr val="565658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DB</a:t>
              </a:r>
              <a:r>
                <a:rPr lang="ko-KR" altLang="en-US" sz="1400" dirty="0" smtClean="0">
                  <a:solidFill>
                    <a:srgbClr val="565658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에서 상품 검색 결과</a:t>
              </a:r>
              <a:endParaRPr lang="ko-KR" altLang="en-US" sz="1400" dirty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</p:grpSp>
      <p:cxnSp>
        <p:nvCxnSpPr>
          <p:cNvPr id="43" name="직선 연결선 42"/>
          <p:cNvCxnSpPr/>
          <p:nvPr/>
        </p:nvCxnSpPr>
        <p:spPr>
          <a:xfrm flipV="1">
            <a:off x="7837805" y="2094865"/>
            <a:ext cx="2724785" cy="0"/>
          </a:xfrm>
          <a:prstGeom prst="line">
            <a:avLst/>
          </a:prstGeom>
          <a:ln w="19050" cap="rnd">
            <a:solidFill>
              <a:srgbClr val="565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/>
          <p:cNvSpPr/>
          <p:nvPr/>
        </p:nvSpPr>
        <p:spPr>
          <a:xfrm>
            <a:off x="7206615" y="1217930"/>
            <a:ext cx="65405" cy="65405"/>
          </a:xfrm>
          <a:prstGeom prst="ellipse">
            <a:avLst/>
          </a:prstGeom>
          <a:solidFill>
            <a:srgbClr val="56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/>
          <p:cNvCxnSpPr/>
          <p:nvPr/>
        </p:nvCxnSpPr>
        <p:spPr>
          <a:xfrm>
            <a:off x="7249795" y="1254760"/>
            <a:ext cx="582295" cy="831850"/>
          </a:xfrm>
          <a:prstGeom prst="line">
            <a:avLst/>
          </a:prstGeom>
          <a:ln w="19050" cap="rnd">
            <a:solidFill>
              <a:srgbClr val="565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336915" y="1828165"/>
            <a:ext cx="2341880" cy="3079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DB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에서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‘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토너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’ 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상품 검색 결과</a:t>
            </a:r>
            <a:endParaRPr lang="ko-KR" altLang="en-US" sz="1400" dirty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2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785" y="645795"/>
            <a:ext cx="11314430" cy="5567045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2"/>
          <p:cNvGrpSpPr/>
          <p:nvPr/>
        </p:nvGrpSpPr>
        <p:grpSpPr>
          <a:xfrm>
            <a:off x="5390515" y="6434455"/>
            <a:ext cx="1411605" cy="94615"/>
            <a:chOff x="5390515" y="6434455"/>
            <a:chExt cx="1411605" cy="94615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51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4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9010" y="6434455"/>
              <a:ext cx="94615" cy="94615"/>
            </a:xfrm>
            <a:prstGeom prst="ellipse">
              <a:avLst/>
            </a:prstGeom>
            <a:noFill/>
            <a:ln w="38100">
              <a:solidFill>
                <a:srgbClr val="FBC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6200000">
              <a:off x="637794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16200000">
              <a:off x="670687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14375" y="525780"/>
            <a:ext cx="2760345" cy="26670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1565275" y="508635"/>
            <a:ext cx="2316480" cy="3079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주요 기능 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– 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상품 페이지</a:t>
            </a:r>
            <a:endParaRPr lang="ko-KR" altLang="en-US" sz="1400" dirty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grpSp>
        <p:nvGrpSpPr>
          <p:cNvPr id="3" name="그룹 185"/>
          <p:cNvGrpSpPr/>
          <p:nvPr/>
        </p:nvGrpSpPr>
        <p:grpSpPr>
          <a:xfrm>
            <a:off x="767715" y="294005"/>
            <a:ext cx="796925" cy="511810"/>
            <a:chOff x="767715" y="294005"/>
            <a:chExt cx="796925" cy="511810"/>
          </a:xfrm>
        </p:grpSpPr>
        <p:sp>
          <p:nvSpPr>
            <p:cNvPr id="140" name="자유형 139"/>
            <p:cNvSpPr/>
            <p:nvPr/>
          </p:nvSpPr>
          <p:spPr>
            <a:xfrm>
              <a:off x="767715" y="294005"/>
              <a:ext cx="796925" cy="442595"/>
            </a:xfrm>
            <a:custGeom>
              <a:avLst/>
              <a:gdLst>
                <a:gd name="connsiteX0" fmla="*/ 1906329 w 3145074"/>
                <a:gd name="connsiteY0" fmla="*/ 0 h 1746961"/>
                <a:gd name="connsiteX1" fmla="*/ 2543211 w 3145074"/>
                <a:gd name="connsiteY1" fmla="*/ 519074 h 1746961"/>
                <a:gd name="connsiteX2" fmla="*/ 2550041 w 3145074"/>
                <a:gd name="connsiteY2" fmla="*/ 586822 h 1746961"/>
                <a:gd name="connsiteX3" fmla="*/ 2626000 w 3145074"/>
                <a:gd name="connsiteY3" fmla="*/ 594480 h 1746961"/>
                <a:gd name="connsiteX4" fmla="*/ 3145074 w 3145074"/>
                <a:gd name="connsiteY4" fmla="*/ 1231362 h 1746961"/>
                <a:gd name="connsiteX5" fmla="*/ 2954667 w 3145074"/>
                <a:gd name="connsiteY5" fmla="*/ 1691045 h 1746961"/>
                <a:gd name="connsiteX6" fmla="*/ 2886897 w 3145074"/>
                <a:gd name="connsiteY6" fmla="*/ 1746961 h 1746961"/>
                <a:gd name="connsiteX7" fmla="*/ 328154 w 3145074"/>
                <a:gd name="connsiteY7" fmla="*/ 1746961 h 1746961"/>
                <a:gd name="connsiteX8" fmla="*/ 311080 w 3145074"/>
                <a:gd name="connsiteY8" fmla="*/ 1741661 h 1746961"/>
                <a:gd name="connsiteX9" fmla="*/ 0 w 3145074"/>
                <a:gd name="connsiteY9" fmla="*/ 1272350 h 1746961"/>
                <a:gd name="connsiteX10" fmla="*/ 406688 w 3145074"/>
                <a:gd name="connsiteY10" fmla="*/ 773361 h 1746961"/>
                <a:gd name="connsiteX11" fmla="*/ 471248 w 3145074"/>
                <a:gd name="connsiteY11" fmla="*/ 766853 h 1746961"/>
                <a:gd name="connsiteX12" fmla="*/ 478693 w 3145074"/>
                <a:gd name="connsiteY12" fmla="*/ 742871 h 1746961"/>
                <a:gd name="connsiteX13" fmla="*/ 1049392 w 3145074"/>
                <a:gd name="connsiteY13" fmla="*/ 364586 h 1746961"/>
                <a:gd name="connsiteX14" fmla="*/ 1290480 w 3145074"/>
                <a:gd name="connsiteY14" fmla="*/ 413260 h 1746961"/>
                <a:gd name="connsiteX15" fmla="*/ 1300590 w 3145074"/>
                <a:gd name="connsiteY15" fmla="*/ 418747 h 1746961"/>
                <a:gd name="connsiteX16" fmla="*/ 1307327 w 3145074"/>
                <a:gd name="connsiteY16" fmla="*/ 397046 h 1746961"/>
                <a:gd name="connsiteX17" fmla="*/ 1906329 w 3145074"/>
                <a:gd name="connsiteY17" fmla="*/ 0 h 174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45074" h="1746961">
                  <a:moveTo>
                    <a:pt x="1906329" y="0"/>
                  </a:moveTo>
                  <a:cubicBezTo>
                    <a:pt x="2220485" y="0"/>
                    <a:pt x="2482593" y="222839"/>
                    <a:pt x="2543211" y="519074"/>
                  </a:cubicBezTo>
                  <a:lnTo>
                    <a:pt x="2550041" y="586822"/>
                  </a:lnTo>
                  <a:lnTo>
                    <a:pt x="2626000" y="594480"/>
                  </a:lnTo>
                  <a:cubicBezTo>
                    <a:pt x="2922235" y="655098"/>
                    <a:pt x="3145074" y="917206"/>
                    <a:pt x="3145074" y="1231362"/>
                  </a:cubicBezTo>
                  <a:cubicBezTo>
                    <a:pt x="3145074" y="1410880"/>
                    <a:pt x="3072310" y="1573402"/>
                    <a:pt x="2954667" y="1691045"/>
                  </a:cubicBezTo>
                  <a:lnTo>
                    <a:pt x="2886897" y="1746961"/>
                  </a:lnTo>
                  <a:lnTo>
                    <a:pt x="328154" y="1746961"/>
                  </a:lnTo>
                  <a:lnTo>
                    <a:pt x="311080" y="1741661"/>
                  </a:lnTo>
                  <a:cubicBezTo>
                    <a:pt x="128272" y="1664339"/>
                    <a:pt x="0" y="1483324"/>
                    <a:pt x="0" y="1272350"/>
                  </a:cubicBezTo>
                  <a:cubicBezTo>
                    <a:pt x="0" y="1026213"/>
                    <a:pt x="174592" y="820855"/>
                    <a:pt x="406688" y="773361"/>
                  </a:cubicBezTo>
                  <a:lnTo>
                    <a:pt x="471248" y="766853"/>
                  </a:lnTo>
                  <a:lnTo>
                    <a:pt x="478693" y="742871"/>
                  </a:lnTo>
                  <a:cubicBezTo>
                    <a:pt x="572719" y="520569"/>
                    <a:pt x="792840" y="364586"/>
                    <a:pt x="1049392" y="364586"/>
                  </a:cubicBezTo>
                  <a:cubicBezTo>
                    <a:pt x="1134910" y="364586"/>
                    <a:pt x="1216379" y="381918"/>
                    <a:pt x="1290480" y="413260"/>
                  </a:cubicBezTo>
                  <a:lnTo>
                    <a:pt x="1300590" y="418747"/>
                  </a:lnTo>
                  <a:lnTo>
                    <a:pt x="1307327" y="397046"/>
                  </a:lnTo>
                  <a:cubicBezTo>
                    <a:pt x="1406016" y="163719"/>
                    <a:pt x="1637053" y="0"/>
                    <a:pt x="1906329" y="0"/>
                  </a:cubicBezTo>
                  <a:close/>
                </a:path>
              </a:pathLst>
            </a:custGeom>
            <a:solidFill>
              <a:srgbClr val="FBCC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998220" y="436245"/>
              <a:ext cx="297180" cy="36957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3</a:t>
              </a:r>
              <a:endParaRPr lang="ko-KR" altLang="en-US" dirty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595" y="972185"/>
            <a:ext cx="4286885" cy="4913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465" y="2435860"/>
            <a:ext cx="4283075" cy="344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그룹 15"/>
          <p:cNvGrpSpPr/>
          <p:nvPr/>
        </p:nvGrpSpPr>
        <p:grpSpPr>
          <a:xfrm>
            <a:off x="8731250" y="5514975"/>
            <a:ext cx="3101975" cy="307975"/>
            <a:chOff x="8731250" y="5514975"/>
            <a:chExt cx="3101975" cy="307975"/>
          </a:xfrm>
        </p:grpSpPr>
        <p:sp>
          <p:nvSpPr>
            <p:cNvPr id="17" name="타원 16"/>
            <p:cNvSpPr/>
            <p:nvPr/>
          </p:nvSpPr>
          <p:spPr>
            <a:xfrm>
              <a:off x="8731250" y="5751830"/>
              <a:ext cx="72390" cy="6540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8767445" y="5514975"/>
              <a:ext cx="3065780" cy="307975"/>
              <a:chOff x="8767445" y="5514975"/>
              <a:chExt cx="3065780" cy="307975"/>
            </a:xfrm>
          </p:grpSpPr>
          <p:cxnSp>
            <p:nvCxnSpPr>
              <p:cNvPr id="19" name="직선 연결선 18"/>
              <p:cNvCxnSpPr/>
              <p:nvPr/>
            </p:nvCxnSpPr>
            <p:spPr>
              <a:xfrm flipV="1">
                <a:off x="8767445" y="5784850"/>
                <a:ext cx="2828925" cy="1270"/>
              </a:xfrm>
              <a:prstGeom prst="line">
                <a:avLst/>
              </a:prstGeom>
              <a:ln w="19050" cap="rnd">
                <a:solidFill>
                  <a:srgbClr val="56565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10892155" y="5514975"/>
                <a:ext cx="941070" cy="30797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rgbClr val="565658"/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페이징</a:t>
                </a:r>
                <a:endParaRPr lang="ko-KR" altLang="en-US" sz="1400" dirty="0">
                  <a:solidFill>
                    <a:srgbClr val="565658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endParaRPr>
              </a:p>
            </p:txBody>
          </p:sp>
        </p:grpSp>
      </p:grpSp>
      <p:grpSp>
        <p:nvGrpSpPr>
          <p:cNvPr id="22" name="그룹 21"/>
          <p:cNvGrpSpPr/>
          <p:nvPr/>
        </p:nvGrpSpPr>
        <p:grpSpPr>
          <a:xfrm>
            <a:off x="5456555" y="1342390"/>
            <a:ext cx="4408805" cy="307975"/>
            <a:chOff x="5456555" y="1342390"/>
            <a:chExt cx="4408805" cy="307975"/>
          </a:xfrm>
        </p:grpSpPr>
        <p:sp>
          <p:nvSpPr>
            <p:cNvPr id="23" name="타원 22"/>
            <p:cNvSpPr/>
            <p:nvPr/>
          </p:nvSpPr>
          <p:spPr>
            <a:xfrm>
              <a:off x="5456555" y="1579880"/>
              <a:ext cx="72390" cy="6540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5492750" y="1342390"/>
              <a:ext cx="4372610" cy="307975"/>
              <a:chOff x="5492750" y="1342390"/>
              <a:chExt cx="4372610" cy="307975"/>
            </a:xfrm>
          </p:grpSpPr>
          <p:cxnSp>
            <p:nvCxnSpPr>
              <p:cNvPr id="25" name="직선 연결선 24"/>
              <p:cNvCxnSpPr/>
              <p:nvPr/>
            </p:nvCxnSpPr>
            <p:spPr>
              <a:xfrm flipV="1">
                <a:off x="5492750" y="1612265"/>
                <a:ext cx="2695575" cy="1270"/>
              </a:xfrm>
              <a:prstGeom prst="line">
                <a:avLst/>
              </a:prstGeom>
              <a:ln w="19050" cap="rnd">
                <a:solidFill>
                  <a:srgbClr val="56565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/>
              <p:cNvSpPr txBox="1"/>
              <p:nvPr/>
            </p:nvSpPr>
            <p:spPr>
              <a:xfrm>
                <a:off x="6259830" y="1342390"/>
                <a:ext cx="3604895" cy="30797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rgbClr val="565658"/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카테고리별 상품 필터링윻</a:t>
                </a:r>
                <a:endParaRPr lang="ko-KR" altLang="en-US" sz="1400" dirty="0">
                  <a:solidFill>
                    <a:srgbClr val="565658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endParaRPr>
              </a:p>
            </p:txBody>
          </p:sp>
        </p:grpSp>
      </p:grpSp>
      <p:grpSp>
        <p:nvGrpSpPr>
          <p:cNvPr id="27" name="그룹 26"/>
          <p:cNvGrpSpPr/>
          <p:nvPr/>
        </p:nvGrpSpPr>
        <p:grpSpPr>
          <a:xfrm>
            <a:off x="3805555" y="2456815"/>
            <a:ext cx="3009900" cy="523240"/>
            <a:chOff x="3805555" y="2456815"/>
            <a:chExt cx="3009900" cy="523240"/>
          </a:xfrm>
        </p:grpSpPr>
        <p:sp>
          <p:nvSpPr>
            <p:cNvPr id="28" name="타원 27"/>
            <p:cNvSpPr/>
            <p:nvPr/>
          </p:nvSpPr>
          <p:spPr>
            <a:xfrm>
              <a:off x="3805555" y="2703830"/>
              <a:ext cx="72390" cy="6540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3841750" y="2456815"/>
              <a:ext cx="2973705" cy="523240"/>
              <a:chOff x="3841750" y="2456815"/>
              <a:chExt cx="2973705" cy="523240"/>
            </a:xfrm>
          </p:grpSpPr>
          <p:cxnSp>
            <p:nvCxnSpPr>
              <p:cNvPr id="30" name="직선 연결선 29"/>
              <p:cNvCxnSpPr/>
              <p:nvPr/>
            </p:nvCxnSpPr>
            <p:spPr>
              <a:xfrm flipV="1">
                <a:off x="3841750" y="2736850"/>
                <a:ext cx="2799715" cy="1270"/>
              </a:xfrm>
              <a:prstGeom prst="line">
                <a:avLst/>
              </a:prstGeom>
              <a:ln w="19050" cap="rnd">
                <a:solidFill>
                  <a:srgbClr val="56565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>
                <a:off x="4170680" y="2456815"/>
                <a:ext cx="2645410" cy="523240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rgbClr val="565658"/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JSTL</a:t>
                </a:r>
                <a:r>
                  <a:rPr lang="ko-KR" altLang="en-US" sz="1400" dirty="0" smtClean="0">
                    <a:solidFill>
                      <a:srgbClr val="565658"/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로 반복문</a:t>
                </a:r>
                <a:r>
                  <a:rPr lang="ko-KR" altLang="en-US" sz="1400" dirty="0">
                    <a:solidFill>
                      <a:srgbClr val="565658"/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 </a:t>
                </a:r>
                <a:r>
                  <a:rPr lang="ko-KR" altLang="en-US" sz="1400" dirty="0" smtClean="0">
                    <a:solidFill>
                      <a:srgbClr val="565658"/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이용한 상품정렬윻</a:t>
                </a:r>
                <a:endParaRPr lang="ko-KR" altLang="en-US" sz="1400" dirty="0">
                  <a:solidFill>
                    <a:srgbClr val="565658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52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785" y="645795"/>
            <a:ext cx="11314430" cy="5567045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2"/>
          <p:cNvGrpSpPr/>
          <p:nvPr/>
        </p:nvGrpSpPr>
        <p:grpSpPr>
          <a:xfrm>
            <a:off x="5390515" y="6434455"/>
            <a:ext cx="1411605" cy="94615"/>
            <a:chOff x="5390515" y="6434455"/>
            <a:chExt cx="1411605" cy="94615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51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4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9010" y="6434455"/>
              <a:ext cx="94615" cy="94615"/>
            </a:xfrm>
            <a:prstGeom prst="ellipse">
              <a:avLst/>
            </a:prstGeom>
            <a:noFill/>
            <a:ln w="38100">
              <a:solidFill>
                <a:srgbClr val="FBC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6200000">
              <a:off x="637794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16200000">
              <a:off x="670687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14375" y="525780"/>
            <a:ext cx="2910840" cy="26670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1565275" y="508635"/>
            <a:ext cx="2494280" cy="3079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주요 기능 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– 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카테고리 검색</a:t>
            </a:r>
            <a:endParaRPr lang="ko-KR" altLang="en-US" sz="1400" dirty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grpSp>
        <p:nvGrpSpPr>
          <p:cNvPr id="3" name="그룹 185"/>
          <p:cNvGrpSpPr/>
          <p:nvPr/>
        </p:nvGrpSpPr>
        <p:grpSpPr>
          <a:xfrm>
            <a:off x="767715" y="294005"/>
            <a:ext cx="796925" cy="511810"/>
            <a:chOff x="767715" y="294005"/>
            <a:chExt cx="796925" cy="511810"/>
          </a:xfrm>
        </p:grpSpPr>
        <p:sp>
          <p:nvSpPr>
            <p:cNvPr id="140" name="자유형 139"/>
            <p:cNvSpPr/>
            <p:nvPr/>
          </p:nvSpPr>
          <p:spPr>
            <a:xfrm>
              <a:off x="767715" y="294005"/>
              <a:ext cx="796925" cy="442595"/>
            </a:xfrm>
            <a:custGeom>
              <a:avLst/>
              <a:gdLst>
                <a:gd name="connsiteX0" fmla="*/ 1906329 w 3145074"/>
                <a:gd name="connsiteY0" fmla="*/ 0 h 1746961"/>
                <a:gd name="connsiteX1" fmla="*/ 2543211 w 3145074"/>
                <a:gd name="connsiteY1" fmla="*/ 519074 h 1746961"/>
                <a:gd name="connsiteX2" fmla="*/ 2550041 w 3145074"/>
                <a:gd name="connsiteY2" fmla="*/ 586822 h 1746961"/>
                <a:gd name="connsiteX3" fmla="*/ 2626000 w 3145074"/>
                <a:gd name="connsiteY3" fmla="*/ 594480 h 1746961"/>
                <a:gd name="connsiteX4" fmla="*/ 3145074 w 3145074"/>
                <a:gd name="connsiteY4" fmla="*/ 1231362 h 1746961"/>
                <a:gd name="connsiteX5" fmla="*/ 2954667 w 3145074"/>
                <a:gd name="connsiteY5" fmla="*/ 1691045 h 1746961"/>
                <a:gd name="connsiteX6" fmla="*/ 2886897 w 3145074"/>
                <a:gd name="connsiteY6" fmla="*/ 1746961 h 1746961"/>
                <a:gd name="connsiteX7" fmla="*/ 328154 w 3145074"/>
                <a:gd name="connsiteY7" fmla="*/ 1746961 h 1746961"/>
                <a:gd name="connsiteX8" fmla="*/ 311080 w 3145074"/>
                <a:gd name="connsiteY8" fmla="*/ 1741661 h 1746961"/>
                <a:gd name="connsiteX9" fmla="*/ 0 w 3145074"/>
                <a:gd name="connsiteY9" fmla="*/ 1272350 h 1746961"/>
                <a:gd name="connsiteX10" fmla="*/ 406688 w 3145074"/>
                <a:gd name="connsiteY10" fmla="*/ 773361 h 1746961"/>
                <a:gd name="connsiteX11" fmla="*/ 471248 w 3145074"/>
                <a:gd name="connsiteY11" fmla="*/ 766853 h 1746961"/>
                <a:gd name="connsiteX12" fmla="*/ 478693 w 3145074"/>
                <a:gd name="connsiteY12" fmla="*/ 742871 h 1746961"/>
                <a:gd name="connsiteX13" fmla="*/ 1049392 w 3145074"/>
                <a:gd name="connsiteY13" fmla="*/ 364586 h 1746961"/>
                <a:gd name="connsiteX14" fmla="*/ 1290480 w 3145074"/>
                <a:gd name="connsiteY14" fmla="*/ 413260 h 1746961"/>
                <a:gd name="connsiteX15" fmla="*/ 1300590 w 3145074"/>
                <a:gd name="connsiteY15" fmla="*/ 418747 h 1746961"/>
                <a:gd name="connsiteX16" fmla="*/ 1307327 w 3145074"/>
                <a:gd name="connsiteY16" fmla="*/ 397046 h 1746961"/>
                <a:gd name="connsiteX17" fmla="*/ 1906329 w 3145074"/>
                <a:gd name="connsiteY17" fmla="*/ 0 h 174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45074" h="1746961">
                  <a:moveTo>
                    <a:pt x="1906329" y="0"/>
                  </a:moveTo>
                  <a:cubicBezTo>
                    <a:pt x="2220485" y="0"/>
                    <a:pt x="2482593" y="222839"/>
                    <a:pt x="2543211" y="519074"/>
                  </a:cubicBezTo>
                  <a:lnTo>
                    <a:pt x="2550041" y="586822"/>
                  </a:lnTo>
                  <a:lnTo>
                    <a:pt x="2626000" y="594480"/>
                  </a:lnTo>
                  <a:cubicBezTo>
                    <a:pt x="2922235" y="655098"/>
                    <a:pt x="3145074" y="917206"/>
                    <a:pt x="3145074" y="1231362"/>
                  </a:cubicBezTo>
                  <a:cubicBezTo>
                    <a:pt x="3145074" y="1410880"/>
                    <a:pt x="3072310" y="1573402"/>
                    <a:pt x="2954667" y="1691045"/>
                  </a:cubicBezTo>
                  <a:lnTo>
                    <a:pt x="2886897" y="1746961"/>
                  </a:lnTo>
                  <a:lnTo>
                    <a:pt x="328154" y="1746961"/>
                  </a:lnTo>
                  <a:lnTo>
                    <a:pt x="311080" y="1741661"/>
                  </a:lnTo>
                  <a:cubicBezTo>
                    <a:pt x="128272" y="1664339"/>
                    <a:pt x="0" y="1483324"/>
                    <a:pt x="0" y="1272350"/>
                  </a:cubicBezTo>
                  <a:cubicBezTo>
                    <a:pt x="0" y="1026213"/>
                    <a:pt x="174592" y="820855"/>
                    <a:pt x="406688" y="773361"/>
                  </a:cubicBezTo>
                  <a:lnTo>
                    <a:pt x="471248" y="766853"/>
                  </a:lnTo>
                  <a:lnTo>
                    <a:pt x="478693" y="742871"/>
                  </a:lnTo>
                  <a:cubicBezTo>
                    <a:pt x="572719" y="520569"/>
                    <a:pt x="792840" y="364586"/>
                    <a:pt x="1049392" y="364586"/>
                  </a:cubicBezTo>
                  <a:cubicBezTo>
                    <a:pt x="1134910" y="364586"/>
                    <a:pt x="1216379" y="381918"/>
                    <a:pt x="1290480" y="413260"/>
                  </a:cubicBezTo>
                  <a:lnTo>
                    <a:pt x="1300590" y="418747"/>
                  </a:lnTo>
                  <a:lnTo>
                    <a:pt x="1307327" y="397046"/>
                  </a:lnTo>
                  <a:cubicBezTo>
                    <a:pt x="1406016" y="163719"/>
                    <a:pt x="1637053" y="0"/>
                    <a:pt x="1906329" y="0"/>
                  </a:cubicBezTo>
                  <a:close/>
                </a:path>
              </a:pathLst>
            </a:custGeom>
            <a:solidFill>
              <a:srgbClr val="FBCC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998220" y="436245"/>
              <a:ext cx="297180" cy="36957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3</a:t>
              </a:r>
              <a:endParaRPr lang="ko-KR" altLang="en-US" dirty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3930" y="817880"/>
            <a:ext cx="4335780" cy="3689350"/>
          </a:xfrm>
          <a:prstGeom prst="rect">
            <a:avLst/>
          </a:prstGeom>
          <a:noFill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1380" y="960755"/>
            <a:ext cx="4338320" cy="3704590"/>
          </a:xfrm>
          <a:prstGeom prst="rect">
            <a:avLst/>
          </a:prstGeom>
          <a:noFill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83635" y="2401570"/>
            <a:ext cx="4237990" cy="3712210"/>
          </a:xfrm>
          <a:prstGeom prst="rect">
            <a:avLst/>
          </a:prstGeom>
          <a:noFill/>
        </p:spPr>
      </p:pic>
      <p:grpSp>
        <p:nvGrpSpPr>
          <p:cNvPr id="17" name="그룹 16"/>
          <p:cNvGrpSpPr/>
          <p:nvPr/>
        </p:nvGrpSpPr>
        <p:grpSpPr>
          <a:xfrm>
            <a:off x="1169670" y="2555240"/>
            <a:ext cx="3839845" cy="307975"/>
            <a:chOff x="1169670" y="2555240"/>
            <a:chExt cx="3839845" cy="307975"/>
          </a:xfrm>
        </p:grpSpPr>
        <p:sp>
          <p:nvSpPr>
            <p:cNvPr id="18" name="타원 17"/>
            <p:cNvSpPr/>
            <p:nvPr/>
          </p:nvSpPr>
          <p:spPr>
            <a:xfrm>
              <a:off x="1169670" y="2792730"/>
              <a:ext cx="59055" cy="6540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1198880" y="2555240"/>
              <a:ext cx="3810635" cy="307975"/>
              <a:chOff x="1198880" y="2555240"/>
              <a:chExt cx="3810635" cy="307975"/>
            </a:xfrm>
          </p:grpSpPr>
          <p:cxnSp>
            <p:nvCxnSpPr>
              <p:cNvPr id="20" name="직선 연결선 19"/>
              <p:cNvCxnSpPr/>
              <p:nvPr/>
            </p:nvCxnSpPr>
            <p:spPr>
              <a:xfrm flipV="1">
                <a:off x="1198880" y="2825115"/>
                <a:ext cx="3074035" cy="1270"/>
              </a:xfrm>
              <a:prstGeom prst="line">
                <a:avLst/>
              </a:prstGeom>
              <a:ln w="19050" cap="rnd">
                <a:solidFill>
                  <a:srgbClr val="56565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>
                <a:off x="1964055" y="2555240"/>
                <a:ext cx="3046095" cy="30797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rgbClr val="565658"/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가격대 적용 </a:t>
                </a:r>
                <a:r>
                  <a:rPr lang="en-US" altLang="ko-KR" sz="1400" dirty="0" smtClean="0">
                    <a:solidFill>
                      <a:srgbClr val="565658"/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‘</a:t>
                </a:r>
                <a:r>
                  <a:rPr lang="ko-KR" altLang="en-US" sz="1400" dirty="0" smtClean="0">
                    <a:solidFill>
                      <a:srgbClr val="565658"/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인기순</a:t>
                </a:r>
                <a:r>
                  <a:rPr lang="en-US" altLang="ko-KR" sz="1400" dirty="0" smtClean="0">
                    <a:solidFill>
                      <a:srgbClr val="565658"/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’</a:t>
                </a:r>
                <a:r>
                  <a:rPr lang="ko-KR" altLang="en-US" sz="1400" dirty="0" smtClean="0">
                    <a:solidFill>
                      <a:srgbClr val="565658"/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으로 검색</a:t>
                </a:r>
                <a:endParaRPr lang="ko-KR" altLang="en-US" sz="1400" dirty="0">
                  <a:solidFill>
                    <a:srgbClr val="565658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endParaRPr>
              </a:p>
            </p:txBody>
          </p:sp>
        </p:grpSp>
      </p:grpSp>
      <p:sp>
        <p:nvSpPr>
          <p:cNvPr id="22" name="TextBox 21"/>
          <p:cNvSpPr txBox="1"/>
          <p:nvPr/>
        </p:nvSpPr>
        <p:spPr>
          <a:xfrm>
            <a:off x="767715" y="5211445"/>
            <a:ext cx="2990215" cy="52324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‘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토너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’ 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검색 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-&gt; </a:t>
            </a:r>
          </a:p>
          <a:p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브랜드 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‘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닥터자르트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’ 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에 대한 검색 결과</a:t>
            </a:r>
            <a:endParaRPr lang="ko-KR" altLang="en-US" sz="1400" dirty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8796655" y="2354580"/>
            <a:ext cx="70485" cy="65405"/>
          </a:xfrm>
          <a:prstGeom prst="ellipse">
            <a:avLst/>
          </a:prstGeom>
          <a:solidFill>
            <a:srgbClr val="56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6099810" y="2383790"/>
            <a:ext cx="2731135" cy="3810"/>
          </a:xfrm>
          <a:prstGeom prst="line">
            <a:avLst/>
          </a:prstGeom>
          <a:ln w="19050" cap="rnd">
            <a:solidFill>
              <a:srgbClr val="565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061710" y="2113915"/>
            <a:ext cx="3383280" cy="3079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가격대 적용 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‘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높은 가격순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’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으로 검색</a:t>
            </a:r>
            <a:endParaRPr lang="ko-KR" altLang="en-US" sz="1400" dirty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88695" y="2555240"/>
            <a:ext cx="403225" cy="222885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8604250" y="2444115"/>
            <a:ext cx="403225" cy="222885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785" y="645795"/>
            <a:ext cx="11314430" cy="5567045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2"/>
          <p:cNvGrpSpPr/>
          <p:nvPr/>
        </p:nvGrpSpPr>
        <p:grpSpPr>
          <a:xfrm>
            <a:off x="5390515" y="6434455"/>
            <a:ext cx="1411605" cy="94615"/>
            <a:chOff x="5390515" y="6434455"/>
            <a:chExt cx="1411605" cy="94615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51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4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9010" y="6434455"/>
              <a:ext cx="94615" cy="94615"/>
            </a:xfrm>
            <a:prstGeom prst="ellipse">
              <a:avLst/>
            </a:prstGeom>
            <a:noFill/>
            <a:ln w="38100">
              <a:solidFill>
                <a:srgbClr val="FBC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6200000">
              <a:off x="637794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16200000">
              <a:off x="670687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14375" y="525780"/>
            <a:ext cx="2867660" cy="26670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1565275" y="508635"/>
            <a:ext cx="2316480" cy="3079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주요 기능 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- 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상품상세보기</a:t>
            </a:r>
            <a:endParaRPr lang="ko-KR" altLang="en-US" sz="1400" dirty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grpSp>
        <p:nvGrpSpPr>
          <p:cNvPr id="3" name="그룹 185"/>
          <p:cNvGrpSpPr/>
          <p:nvPr/>
        </p:nvGrpSpPr>
        <p:grpSpPr>
          <a:xfrm>
            <a:off x="767715" y="294005"/>
            <a:ext cx="796925" cy="511810"/>
            <a:chOff x="767715" y="294005"/>
            <a:chExt cx="796925" cy="511810"/>
          </a:xfrm>
        </p:grpSpPr>
        <p:sp>
          <p:nvSpPr>
            <p:cNvPr id="140" name="자유형 139"/>
            <p:cNvSpPr/>
            <p:nvPr/>
          </p:nvSpPr>
          <p:spPr>
            <a:xfrm>
              <a:off x="767715" y="294005"/>
              <a:ext cx="796925" cy="442595"/>
            </a:xfrm>
            <a:custGeom>
              <a:avLst/>
              <a:gdLst>
                <a:gd name="connsiteX0" fmla="*/ 1906329 w 3145074"/>
                <a:gd name="connsiteY0" fmla="*/ 0 h 1746961"/>
                <a:gd name="connsiteX1" fmla="*/ 2543211 w 3145074"/>
                <a:gd name="connsiteY1" fmla="*/ 519074 h 1746961"/>
                <a:gd name="connsiteX2" fmla="*/ 2550041 w 3145074"/>
                <a:gd name="connsiteY2" fmla="*/ 586822 h 1746961"/>
                <a:gd name="connsiteX3" fmla="*/ 2626000 w 3145074"/>
                <a:gd name="connsiteY3" fmla="*/ 594480 h 1746961"/>
                <a:gd name="connsiteX4" fmla="*/ 3145074 w 3145074"/>
                <a:gd name="connsiteY4" fmla="*/ 1231362 h 1746961"/>
                <a:gd name="connsiteX5" fmla="*/ 2954667 w 3145074"/>
                <a:gd name="connsiteY5" fmla="*/ 1691045 h 1746961"/>
                <a:gd name="connsiteX6" fmla="*/ 2886897 w 3145074"/>
                <a:gd name="connsiteY6" fmla="*/ 1746961 h 1746961"/>
                <a:gd name="connsiteX7" fmla="*/ 328154 w 3145074"/>
                <a:gd name="connsiteY7" fmla="*/ 1746961 h 1746961"/>
                <a:gd name="connsiteX8" fmla="*/ 311080 w 3145074"/>
                <a:gd name="connsiteY8" fmla="*/ 1741661 h 1746961"/>
                <a:gd name="connsiteX9" fmla="*/ 0 w 3145074"/>
                <a:gd name="connsiteY9" fmla="*/ 1272350 h 1746961"/>
                <a:gd name="connsiteX10" fmla="*/ 406688 w 3145074"/>
                <a:gd name="connsiteY10" fmla="*/ 773361 h 1746961"/>
                <a:gd name="connsiteX11" fmla="*/ 471248 w 3145074"/>
                <a:gd name="connsiteY11" fmla="*/ 766853 h 1746961"/>
                <a:gd name="connsiteX12" fmla="*/ 478693 w 3145074"/>
                <a:gd name="connsiteY12" fmla="*/ 742871 h 1746961"/>
                <a:gd name="connsiteX13" fmla="*/ 1049392 w 3145074"/>
                <a:gd name="connsiteY13" fmla="*/ 364586 h 1746961"/>
                <a:gd name="connsiteX14" fmla="*/ 1290480 w 3145074"/>
                <a:gd name="connsiteY14" fmla="*/ 413260 h 1746961"/>
                <a:gd name="connsiteX15" fmla="*/ 1300590 w 3145074"/>
                <a:gd name="connsiteY15" fmla="*/ 418747 h 1746961"/>
                <a:gd name="connsiteX16" fmla="*/ 1307327 w 3145074"/>
                <a:gd name="connsiteY16" fmla="*/ 397046 h 1746961"/>
                <a:gd name="connsiteX17" fmla="*/ 1906329 w 3145074"/>
                <a:gd name="connsiteY17" fmla="*/ 0 h 174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45074" h="1746961">
                  <a:moveTo>
                    <a:pt x="1906329" y="0"/>
                  </a:moveTo>
                  <a:cubicBezTo>
                    <a:pt x="2220485" y="0"/>
                    <a:pt x="2482593" y="222839"/>
                    <a:pt x="2543211" y="519074"/>
                  </a:cubicBezTo>
                  <a:lnTo>
                    <a:pt x="2550041" y="586822"/>
                  </a:lnTo>
                  <a:lnTo>
                    <a:pt x="2626000" y="594480"/>
                  </a:lnTo>
                  <a:cubicBezTo>
                    <a:pt x="2922235" y="655098"/>
                    <a:pt x="3145074" y="917206"/>
                    <a:pt x="3145074" y="1231362"/>
                  </a:cubicBezTo>
                  <a:cubicBezTo>
                    <a:pt x="3145074" y="1410880"/>
                    <a:pt x="3072310" y="1573402"/>
                    <a:pt x="2954667" y="1691045"/>
                  </a:cubicBezTo>
                  <a:lnTo>
                    <a:pt x="2886897" y="1746961"/>
                  </a:lnTo>
                  <a:lnTo>
                    <a:pt x="328154" y="1746961"/>
                  </a:lnTo>
                  <a:lnTo>
                    <a:pt x="311080" y="1741661"/>
                  </a:lnTo>
                  <a:cubicBezTo>
                    <a:pt x="128272" y="1664339"/>
                    <a:pt x="0" y="1483324"/>
                    <a:pt x="0" y="1272350"/>
                  </a:cubicBezTo>
                  <a:cubicBezTo>
                    <a:pt x="0" y="1026213"/>
                    <a:pt x="174592" y="820855"/>
                    <a:pt x="406688" y="773361"/>
                  </a:cubicBezTo>
                  <a:lnTo>
                    <a:pt x="471248" y="766853"/>
                  </a:lnTo>
                  <a:lnTo>
                    <a:pt x="478693" y="742871"/>
                  </a:lnTo>
                  <a:cubicBezTo>
                    <a:pt x="572719" y="520569"/>
                    <a:pt x="792840" y="364586"/>
                    <a:pt x="1049392" y="364586"/>
                  </a:cubicBezTo>
                  <a:cubicBezTo>
                    <a:pt x="1134910" y="364586"/>
                    <a:pt x="1216379" y="381918"/>
                    <a:pt x="1290480" y="413260"/>
                  </a:cubicBezTo>
                  <a:lnTo>
                    <a:pt x="1300590" y="418747"/>
                  </a:lnTo>
                  <a:lnTo>
                    <a:pt x="1307327" y="397046"/>
                  </a:lnTo>
                  <a:cubicBezTo>
                    <a:pt x="1406016" y="163719"/>
                    <a:pt x="1637053" y="0"/>
                    <a:pt x="1906329" y="0"/>
                  </a:cubicBezTo>
                  <a:close/>
                </a:path>
              </a:pathLst>
            </a:custGeom>
            <a:solidFill>
              <a:srgbClr val="FBCC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998220" y="436245"/>
              <a:ext cx="297180" cy="36957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3</a:t>
              </a:r>
              <a:endParaRPr lang="ko-KR" altLang="en-US" dirty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3755" y="899160"/>
            <a:ext cx="7243445" cy="5188585"/>
          </a:xfrm>
          <a:prstGeom prst="rect">
            <a:avLst/>
          </a:prstGeom>
          <a:noFill/>
        </p:spPr>
      </p:pic>
      <p:grpSp>
        <p:nvGrpSpPr>
          <p:cNvPr id="15" name="그룹 14"/>
          <p:cNvGrpSpPr/>
          <p:nvPr/>
        </p:nvGrpSpPr>
        <p:grpSpPr>
          <a:xfrm>
            <a:off x="7727315" y="1694815"/>
            <a:ext cx="3868420" cy="307975"/>
            <a:chOff x="7727315" y="1694815"/>
            <a:chExt cx="3868420" cy="307975"/>
          </a:xfrm>
        </p:grpSpPr>
        <p:sp>
          <p:nvSpPr>
            <p:cNvPr id="16" name="타원 15"/>
            <p:cNvSpPr/>
            <p:nvPr/>
          </p:nvSpPr>
          <p:spPr>
            <a:xfrm>
              <a:off x="7727315" y="1931670"/>
              <a:ext cx="65405" cy="6540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7760335" y="1694815"/>
              <a:ext cx="3835400" cy="307975"/>
              <a:chOff x="7760335" y="1694815"/>
              <a:chExt cx="3835400" cy="307975"/>
            </a:xfrm>
          </p:grpSpPr>
          <p:cxnSp>
            <p:nvCxnSpPr>
              <p:cNvPr id="18" name="직선 연결선 17"/>
              <p:cNvCxnSpPr/>
              <p:nvPr/>
            </p:nvCxnSpPr>
            <p:spPr>
              <a:xfrm flipV="1">
                <a:off x="7760335" y="1964690"/>
                <a:ext cx="3432175" cy="1270"/>
              </a:xfrm>
              <a:prstGeom prst="line">
                <a:avLst/>
              </a:prstGeom>
              <a:ln w="19050" cap="rnd">
                <a:solidFill>
                  <a:srgbClr val="56565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>
                <a:off x="8195310" y="1694815"/>
                <a:ext cx="3400425" cy="30797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rgbClr val="565658"/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브랜드명 </a:t>
                </a:r>
                <a:r>
                  <a:rPr lang="en-US" altLang="ko-KR" sz="1400" dirty="0" smtClean="0">
                    <a:solidFill>
                      <a:srgbClr val="565658"/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, </a:t>
                </a:r>
                <a:r>
                  <a:rPr lang="ko-KR" altLang="en-US" sz="1400" dirty="0" smtClean="0">
                    <a:solidFill>
                      <a:srgbClr val="565658"/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상품이름 </a:t>
                </a:r>
                <a:r>
                  <a:rPr lang="en-US" altLang="ko-KR" sz="1400" dirty="0" smtClean="0">
                    <a:solidFill>
                      <a:srgbClr val="565658"/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, </a:t>
                </a:r>
                <a:r>
                  <a:rPr lang="ko-KR" altLang="en-US" sz="1400" dirty="0" smtClean="0">
                    <a:solidFill>
                      <a:srgbClr val="565658"/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판매가 </a:t>
                </a:r>
                <a:r>
                  <a:rPr lang="en-US" altLang="ko-KR" sz="1400" dirty="0" smtClean="0">
                    <a:solidFill>
                      <a:srgbClr val="565658"/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, </a:t>
                </a:r>
                <a:r>
                  <a:rPr lang="ko-KR" altLang="en-US" sz="1400" dirty="0" smtClean="0">
                    <a:solidFill>
                      <a:srgbClr val="565658"/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세일가 윻</a:t>
                </a:r>
                <a:endParaRPr lang="ko-KR" altLang="en-US" sz="1400" dirty="0">
                  <a:solidFill>
                    <a:srgbClr val="565658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endParaRPr>
              </a:p>
            </p:txBody>
          </p:sp>
        </p:grpSp>
      </p:grpSp>
      <p:grpSp>
        <p:nvGrpSpPr>
          <p:cNvPr id="20" name="그룹 19"/>
          <p:cNvGrpSpPr/>
          <p:nvPr/>
        </p:nvGrpSpPr>
        <p:grpSpPr>
          <a:xfrm>
            <a:off x="7323455" y="4627880"/>
            <a:ext cx="3868420" cy="307975"/>
            <a:chOff x="7323455" y="4627880"/>
            <a:chExt cx="3868420" cy="307975"/>
          </a:xfrm>
        </p:grpSpPr>
        <p:sp>
          <p:nvSpPr>
            <p:cNvPr id="21" name="타원 20"/>
            <p:cNvSpPr/>
            <p:nvPr/>
          </p:nvSpPr>
          <p:spPr>
            <a:xfrm>
              <a:off x="7323455" y="4864735"/>
              <a:ext cx="65405" cy="6540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7356475" y="4627880"/>
              <a:ext cx="3835400" cy="307975"/>
              <a:chOff x="7356475" y="4627880"/>
              <a:chExt cx="3835400" cy="307975"/>
            </a:xfrm>
          </p:grpSpPr>
          <p:cxnSp>
            <p:nvCxnSpPr>
              <p:cNvPr id="23" name="직선 연결선 22"/>
              <p:cNvCxnSpPr/>
              <p:nvPr/>
            </p:nvCxnSpPr>
            <p:spPr>
              <a:xfrm flipV="1">
                <a:off x="7356475" y="4897755"/>
                <a:ext cx="3432175" cy="1270"/>
              </a:xfrm>
              <a:prstGeom prst="line">
                <a:avLst/>
              </a:prstGeom>
              <a:ln w="19050" cap="rnd">
                <a:solidFill>
                  <a:srgbClr val="56565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8611235" y="4627880"/>
                <a:ext cx="2580640" cy="30797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rgbClr val="565658"/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구매수량만큼 가격 보여주기윻</a:t>
                </a:r>
                <a:endParaRPr lang="ko-KR" altLang="en-US" sz="1400" dirty="0">
                  <a:solidFill>
                    <a:srgbClr val="565658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endParaRPr>
              </a:p>
            </p:txBody>
          </p:sp>
        </p:grpSp>
      </p:grpSp>
      <p:grpSp>
        <p:nvGrpSpPr>
          <p:cNvPr id="25" name="그룹 24"/>
          <p:cNvGrpSpPr/>
          <p:nvPr/>
        </p:nvGrpSpPr>
        <p:grpSpPr>
          <a:xfrm>
            <a:off x="7102475" y="5375910"/>
            <a:ext cx="4019550" cy="307975"/>
            <a:chOff x="7102475" y="5375910"/>
            <a:chExt cx="4019550" cy="307975"/>
          </a:xfrm>
        </p:grpSpPr>
        <p:sp>
          <p:nvSpPr>
            <p:cNvPr id="26" name="타원 25"/>
            <p:cNvSpPr/>
            <p:nvPr/>
          </p:nvSpPr>
          <p:spPr>
            <a:xfrm>
              <a:off x="7102475" y="5613400"/>
              <a:ext cx="65405" cy="6540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7134860" y="5375910"/>
              <a:ext cx="3986530" cy="307975"/>
              <a:chOff x="7134860" y="5375910"/>
              <a:chExt cx="3986530" cy="307975"/>
            </a:xfrm>
          </p:grpSpPr>
          <p:cxnSp>
            <p:nvCxnSpPr>
              <p:cNvPr id="28" name="직선 연결선 27"/>
              <p:cNvCxnSpPr/>
              <p:nvPr/>
            </p:nvCxnSpPr>
            <p:spPr>
              <a:xfrm flipV="1">
                <a:off x="7134860" y="5646420"/>
                <a:ext cx="3432175" cy="1270"/>
              </a:xfrm>
              <a:prstGeom prst="line">
                <a:avLst/>
              </a:prstGeom>
              <a:ln w="19050" cap="rnd">
                <a:solidFill>
                  <a:srgbClr val="56565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/>
              <p:cNvSpPr txBox="1"/>
              <p:nvPr/>
            </p:nvSpPr>
            <p:spPr>
              <a:xfrm>
                <a:off x="7720965" y="5375910"/>
                <a:ext cx="3400425" cy="30797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rgbClr val="565658"/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장바구니</a:t>
                </a:r>
                <a:r>
                  <a:rPr lang="en-US" altLang="ko-KR" sz="1400" dirty="0" smtClean="0">
                    <a:solidFill>
                      <a:srgbClr val="565658"/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, </a:t>
                </a:r>
                <a:r>
                  <a:rPr lang="ko-KR" altLang="en-US" sz="1400" dirty="0" smtClean="0">
                    <a:solidFill>
                      <a:srgbClr val="565658"/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 구매하기 페이지 선택가능</a:t>
                </a:r>
                <a:endParaRPr lang="ko-KR" altLang="en-US" sz="1400" dirty="0">
                  <a:solidFill>
                    <a:srgbClr val="565658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52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785" y="645795"/>
            <a:ext cx="11314430" cy="5567045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3039745" cy="26670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1565275" y="508635"/>
            <a:ext cx="2672080" cy="3079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주요 기능 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– 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상품평 보여주기</a:t>
            </a:r>
            <a:endParaRPr lang="ko-KR" altLang="en-US" sz="1400" dirty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grpSp>
        <p:nvGrpSpPr>
          <p:cNvPr id="3" name="그룹 185"/>
          <p:cNvGrpSpPr/>
          <p:nvPr/>
        </p:nvGrpSpPr>
        <p:grpSpPr>
          <a:xfrm>
            <a:off x="767715" y="294005"/>
            <a:ext cx="796925" cy="511810"/>
            <a:chOff x="767715" y="294005"/>
            <a:chExt cx="796925" cy="511810"/>
          </a:xfrm>
        </p:grpSpPr>
        <p:sp>
          <p:nvSpPr>
            <p:cNvPr id="140" name="자유형 139"/>
            <p:cNvSpPr/>
            <p:nvPr/>
          </p:nvSpPr>
          <p:spPr>
            <a:xfrm>
              <a:off x="767715" y="294005"/>
              <a:ext cx="796925" cy="442595"/>
            </a:xfrm>
            <a:custGeom>
              <a:avLst/>
              <a:gdLst>
                <a:gd name="connsiteX0" fmla="*/ 1906329 w 3145074"/>
                <a:gd name="connsiteY0" fmla="*/ 0 h 1746961"/>
                <a:gd name="connsiteX1" fmla="*/ 2543211 w 3145074"/>
                <a:gd name="connsiteY1" fmla="*/ 519074 h 1746961"/>
                <a:gd name="connsiteX2" fmla="*/ 2550041 w 3145074"/>
                <a:gd name="connsiteY2" fmla="*/ 586822 h 1746961"/>
                <a:gd name="connsiteX3" fmla="*/ 2626000 w 3145074"/>
                <a:gd name="connsiteY3" fmla="*/ 594480 h 1746961"/>
                <a:gd name="connsiteX4" fmla="*/ 3145074 w 3145074"/>
                <a:gd name="connsiteY4" fmla="*/ 1231362 h 1746961"/>
                <a:gd name="connsiteX5" fmla="*/ 2954667 w 3145074"/>
                <a:gd name="connsiteY5" fmla="*/ 1691045 h 1746961"/>
                <a:gd name="connsiteX6" fmla="*/ 2886897 w 3145074"/>
                <a:gd name="connsiteY6" fmla="*/ 1746961 h 1746961"/>
                <a:gd name="connsiteX7" fmla="*/ 328154 w 3145074"/>
                <a:gd name="connsiteY7" fmla="*/ 1746961 h 1746961"/>
                <a:gd name="connsiteX8" fmla="*/ 311080 w 3145074"/>
                <a:gd name="connsiteY8" fmla="*/ 1741661 h 1746961"/>
                <a:gd name="connsiteX9" fmla="*/ 0 w 3145074"/>
                <a:gd name="connsiteY9" fmla="*/ 1272350 h 1746961"/>
                <a:gd name="connsiteX10" fmla="*/ 406688 w 3145074"/>
                <a:gd name="connsiteY10" fmla="*/ 773361 h 1746961"/>
                <a:gd name="connsiteX11" fmla="*/ 471248 w 3145074"/>
                <a:gd name="connsiteY11" fmla="*/ 766853 h 1746961"/>
                <a:gd name="connsiteX12" fmla="*/ 478693 w 3145074"/>
                <a:gd name="connsiteY12" fmla="*/ 742871 h 1746961"/>
                <a:gd name="connsiteX13" fmla="*/ 1049392 w 3145074"/>
                <a:gd name="connsiteY13" fmla="*/ 364586 h 1746961"/>
                <a:gd name="connsiteX14" fmla="*/ 1290480 w 3145074"/>
                <a:gd name="connsiteY14" fmla="*/ 413260 h 1746961"/>
                <a:gd name="connsiteX15" fmla="*/ 1300590 w 3145074"/>
                <a:gd name="connsiteY15" fmla="*/ 418747 h 1746961"/>
                <a:gd name="connsiteX16" fmla="*/ 1307327 w 3145074"/>
                <a:gd name="connsiteY16" fmla="*/ 397046 h 1746961"/>
                <a:gd name="connsiteX17" fmla="*/ 1906329 w 3145074"/>
                <a:gd name="connsiteY17" fmla="*/ 0 h 174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45074" h="1746961">
                  <a:moveTo>
                    <a:pt x="1906329" y="0"/>
                  </a:moveTo>
                  <a:cubicBezTo>
                    <a:pt x="2220485" y="0"/>
                    <a:pt x="2482593" y="222839"/>
                    <a:pt x="2543211" y="519074"/>
                  </a:cubicBezTo>
                  <a:lnTo>
                    <a:pt x="2550041" y="586822"/>
                  </a:lnTo>
                  <a:lnTo>
                    <a:pt x="2626000" y="594480"/>
                  </a:lnTo>
                  <a:cubicBezTo>
                    <a:pt x="2922235" y="655098"/>
                    <a:pt x="3145074" y="917206"/>
                    <a:pt x="3145074" y="1231362"/>
                  </a:cubicBezTo>
                  <a:cubicBezTo>
                    <a:pt x="3145074" y="1410880"/>
                    <a:pt x="3072310" y="1573402"/>
                    <a:pt x="2954667" y="1691045"/>
                  </a:cubicBezTo>
                  <a:lnTo>
                    <a:pt x="2886897" y="1746961"/>
                  </a:lnTo>
                  <a:lnTo>
                    <a:pt x="328154" y="1746961"/>
                  </a:lnTo>
                  <a:lnTo>
                    <a:pt x="311080" y="1741661"/>
                  </a:lnTo>
                  <a:cubicBezTo>
                    <a:pt x="128272" y="1664339"/>
                    <a:pt x="0" y="1483324"/>
                    <a:pt x="0" y="1272350"/>
                  </a:cubicBezTo>
                  <a:cubicBezTo>
                    <a:pt x="0" y="1026213"/>
                    <a:pt x="174592" y="820855"/>
                    <a:pt x="406688" y="773361"/>
                  </a:cubicBezTo>
                  <a:lnTo>
                    <a:pt x="471248" y="766853"/>
                  </a:lnTo>
                  <a:lnTo>
                    <a:pt x="478693" y="742871"/>
                  </a:lnTo>
                  <a:cubicBezTo>
                    <a:pt x="572719" y="520569"/>
                    <a:pt x="792840" y="364586"/>
                    <a:pt x="1049392" y="364586"/>
                  </a:cubicBezTo>
                  <a:cubicBezTo>
                    <a:pt x="1134910" y="364586"/>
                    <a:pt x="1216379" y="381918"/>
                    <a:pt x="1290480" y="413260"/>
                  </a:cubicBezTo>
                  <a:lnTo>
                    <a:pt x="1300590" y="418747"/>
                  </a:lnTo>
                  <a:lnTo>
                    <a:pt x="1307327" y="397046"/>
                  </a:lnTo>
                  <a:cubicBezTo>
                    <a:pt x="1406016" y="163719"/>
                    <a:pt x="1637053" y="0"/>
                    <a:pt x="1906329" y="0"/>
                  </a:cubicBezTo>
                  <a:close/>
                </a:path>
              </a:pathLst>
            </a:custGeom>
            <a:solidFill>
              <a:srgbClr val="FBCC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998220" y="436245"/>
              <a:ext cx="297180" cy="36957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3</a:t>
              </a:r>
              <a:endParaRPr lang="ko-KR" altLang="en-US" dirty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</p:grpSp>
      <p:grpSp>
        <p:nvGrpSpPr>
          <p:cNvPr id="17" name="그룹 52"/>
          <p:cNvGrpSpPr/>
          <p:nvPr/>
        </p:nvGrpSpPr>
        <p:grpSpPr>
          <a:xfrm>
            <a:off x="5390515" y="6434455"/>
            <a:ext cx="1411605" cy="94615"/>
            <a:chOff x="5390515" y="6434455"/>
            <a:chExt cx="1411605" cy="94615"/>
          </a:xfrm>
        </p:grpSpPr>
        <p:sp>
          <p:nvSpPr>
            <p:cNvPr id="18" name="타원 17"/>
            <p:cNvSpPr/>
            <p:nvPr/>
          </p:nvSpPr>
          <p:spPr>
            <a:xfrm rot="16200000">
              <a:off x="539051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 rot="16200000">
              <a:off x="571944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 rot="16200000">
              <a:off x="6049010" y="6434455"/>
              <a:ext cx="94615" cy="94615"/>
            </a:xfrm>
            <a:prstGeom prst="ellipse">
              <a:avLst/>
            </a:prstGeom>
            <a:noFill/>
            <a:ln w="38100">
              <a:solidFill>
                <a:srgbClr val="FBC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 rot="16200000">
              <a:off x="637794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 rot="16200000">
              <a:off x="670687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7"/>
          <a:stretch/>
        </p:blipFill>
        <p:spPr bwMode="auto">
          <a:xfrm>
            <a:off x="5485130" y="1351915"/>
            <a:ext cx="5806440" cy="441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" b="36548"/>
          <a:stretch/>
        </p:blipFill>
        <p:spPr bwMode="auto">
          <a:xfrm>
            <a:off x="998220" y="2912110"/>
            <a:ext cx="5715000" cy="285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9256395" y="2104390"/>
            <a:ext cx="1519555" cy="962025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858385" y="3748405"/>
            <a:ext cx="1519555" cy="962025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6309360" y="4314825"/>
            <a:ext cx="3681730" cy="307975"/>
            <a:chOff x="6309360" y="4314825"/>
            <a:chExt cx="3681730" cy="307975"/>
          </a:xfrm>
        </p:grpSpPr>
        <p:sp>
          <p:nvSpPr>
            <p:cNvPr id="26" name="타원 25"/>
            <p:cNvSpPr/>
            <p:nvPr/>
          </p:nvSpPr>
          <p:spPr>
            <a:xfrm>
              <a:off x="6309360" y="4556760"/>
              <a:ext cx="65405" cy="6540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6342380" y="4314825"/>
              <a:ext cx="3648710" cy="307975"/>
              <a:chOff x="6342380" y="4314825"/>
              <a:chExt cx="3648710" cy="307975"/>
            </a:xfrm>
          </p:grpSpPr>
          <p:cxnSp>
            <p:nvCxnSpPr>
              <p:cNvPr id="28" name="직선 연결선 27"/>
              <p:cNvCxnSpPr/>
              <p:nvPr/>
            </p:nvCxnSpPr>
            <p:spPr>
              <a:xfrm flipV="1">
                <a:off x="6342380" y="4589780"/>
                <a:ext cx="3432175" cy="1270"/>
              </a:xfrm>
              <a:prstGeom prst="line">
                <a:avLst/>
              </a:prstGeom>
              <a:ln w="19050" cap="rnd">
                <a:solidFill>
                  <a:srgbClr val="56565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/>
              <p:cNvSpPr txBox="1"/>
              <p:nvPr/>
            </p:nvSpPr>
            <p:spPr>
              <a:xfrm>
                <a:off x="6720840" y="4314825"/>
                <a:ext cx="3270250" cy="30797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rgbClr val="565658"/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상품평을 작성하기 위해 로그인이 필요함</a:t>
                </a:r>
                <a:endParaRPr lang="ko-KR" altLang="en-US" sz="1400" dirty="0">
                  <a:solidFill>
                    <a:srgbClr val="565658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52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785" y="645795"/>
            <a:ext cx="11314430" cy="5567045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2706370" cy="26670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1565275" y="508635"/>
            <a:ext cx="1924050" cy="3079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주요 기능 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– 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상품평 쓰기</a:t>
            </a:r>
            <a:endParaRPr lang="ko-KR" altLang="en-US" sz="1400" dirty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grpSp>
        <p:nvGrpSpPr>
          <p:cNvPr id="2" name="그룹 185"/>
          <p:cNvGrpSpPr/>
          <p:nvPr/>
        </p:nvGrpSpPr>
        <p:grpSpPr>
          <a:xfrm>
            <a:off x="767715" y="294005"/>
            <a:ext cx="796925" cy="511810"/>
            <a:chOff x="767715" y="294005"/>
            <a:chExt cx="796925" cy="511810"/>
          </a:xfrm>
        </p:grpSpPr>
        <p:sp>
          <p:nvSpPr>
            <p:cNvPr id="140" name="자유형 139"/>
            <p:cNvSpPr/>
            <p:nvPr/>
          </p:nvSpPr>
          <p:spPr>
            <a:xfrm>
              <a:off x="767715" y="294005"/>
              <a:ext cx="796925" cy="442595"/>
            </a:xfrm>
            <a:custGeom>
              <a:avLst/>
              <a:gdLst>
                <a:gd name="connsiteX0" fmla="*/ 1906329 w 3145074"/>
                <a:gd name="connsiteY0" fmla="*/ 0 h 1746961"/>
                <a:gd name="connsiteX1" fmla="*/ 2543211 w 3145074"/>
                <a:gd name="connsiteY1" fmla="*/ 519074 h 1746961"/>
                <a:gd name="connsiteX2" fmla="*/ 2550041 w 3145074"/>
                <a:gd name="connsiteY2" fmla="*/ 586822 h 1746961"/>
                <a:gd name="connsiteX3" fmla="*/ 2626000 w 3145074"/>
                <a:gd name="connsiteY3" fmla="*/ 594480 h 1746961"/>
                <a:gd name="connsiteX4" fmla="*/ 3145074 w 3145074"/>
                <a:gd name="connsiteY4" fmla="*/ 1231362 h 1746961"/>
                <a:gd name="connsiteX5" fmla="*/ 2954667 w 3145074"/>
                <a:gd name="connsiteY5" fmla="*/ 1691045 h 1746961"/>
                <a:gd name="connsiteX6" fmla="*/ 2886897 w 3145074"/>
                <a:gd name="connsiteY6" fmla="*/ 1746961 h 1746961"/>
                <a:gd name="connsiteX7" fmla="*/ 328154 w 3145074"/>
                <a:gd name="connsiteY7" fmla="*/ 1746961 h 1746961"/>
                <a:gd name="connsiteX8" fmla="*/ 311080 w 3145074"/>
                <a:gd name="connsiteY8" fmla="*/ 1741661 h 1746961"/>
                <a:gd name="connsiteX9" fmla="*/ 0 w 3145074"/>
                <a:gd name="connsiteY9" fmla="*/ 1272350 h 1746961"/>
                <a:gd name="connsiteX10" fmla="*/ 406688 w 3145074"/>
                <a:gd name="connsiteY10" fmla="*/ 773361 h 1746961"/>
                <a:gd name="connsiteX11" fmla="*/ 471248 w 3145074"/>
                <a:gd name="connsiteY11" fmla="*/ 766853 h 1746961"/>
                <a:gd name="connsiteX12" fmla="*/ 478693 w 3145074"/>
                <a:gd name="connsiteY12" fmla="*/ 742871 h 1746961"/>
                <a:gd name="connsiteX13" fmla="*/ 1049392 w 3145074"/>
                <a:gd name="connsiteY13" fmla="*/ 364586 h 1746961"/>
                <a:gd name="connsiteX14" fmla="*/ 1290480 w 3145074"/>
                <a:gd name="connsiteY14" fmla="*/ 413260 h 1746961"/>
                <a:gd name="connsiteX15" fmla="*/ 1300590 w 3145074"/>
                <a:gd name="connsiteY15" fmla="*/ 418747 h 1746961"/>
                <a:gd name="connsiteX16" fmla="*/ 1307327 w 3145074"/>
                <a:gd name="connsiteY16" fmla="*/ 397046 h 1746961"/>
                <a:gd name="connsiteX17" fmla="*/ 1906329 w 3145074"/>
                <a:gd name="connsiteY17" fmla="*/ 0 h 174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45074" h="1746961">
                  <a:moveTo>
                    <a:pt x="1906329" y="0"/>
                  </a:moveTo>
                  <a:cubicBezTo>
                    <a:pt x="2220485" y="0"/>
                    <a:pt x="2482593" y="222839"/>
                    <a:pt x="2543211" y="519074"/>
                  </a:cubicBezTo>
                  <a:lnTo>
                    <a:pt x="2550041" y="586822"/>
                  </a:lnTo>
                  <a:lnTo>
                    <a:pt x="2626000" y="594480"/>
                  </a:lnTo>
                  <a:cubicBezTo>
                    <a:pt x="2922235" y="655098"/>
                    <a:pt x="3145074" y="917206"/>
                    <a:pt x="3145074" y="1231362"/>
                  </a:cubicBezTo>
                  <a:cubicBezTo>
                    <a:pt x="3145074" y="1410880"/>
                    <a:pt x="3072310" y="1573402"/>
                    <a:pt x="2954667" y="1691045"/>
                  </a:cubicBezTo>
                  <a:lnTo>
                    <a:pt x="2886897" y="1746961"/>
                  </a:lnTo>
                  <a:lnTo>
                    <a:pt x="328154" y="1746961"/>
                  </a:lnTo>
                  <a:lnTo>
                    <a:pt x="311080" y="1741661"/>
                  </a:lnTo>
                  <a:cubicBezTo>
                    <a:pt x="128272" y="1664339"/>
                    <a:pt x="0" y="1483324"/>
                    <a:pt x="0" y="1272350"/>
                  </a:cubicBezTo>
                  <a:cubicBezTo>
                    <a:pt x="0" y="1026213"/>
                    <a:pt x="174592" y="820855"/>
                    <a:pt x="406688" y="773361"/>
                  </a:cubicBezTo>
                  <a:lnTo>
                    <a:pt x="471248" y="766853"/>
                  </a:lnTo>
                  <a:lnTo>
                    <a:pt x="478693" y="742871"/>
                  </a:lnTo>
                  <a:cubicBezTo>
                    <a:pt x="572719" y="520569"/>
                    <a:pt x="792840" y="364586"/>
                    <a:pt x="1049392" y="364586"/>
                  </a:cubicBezTo>
                  <a:cubicBezTo>
                    <a:pt x="1134910" y="364586"/>
                    <a:pt x="1216379" y="381918"/>
                    <a:pt x="1290480" y="413260"/>
                  </a:cubicBezTo>
                  <a:lnTo>
                    <a:pt x="1300590" y="418747"/>
                  </a:lnTo>
                  <a:lnTo>
                    <a:pt x="1307327" y="397046"/>
                  </a:lnTo>
                  <a:cubicBezTo>
                    <a:pt x="1406016" y="163719"/>
                    <a:pt x="1637053" y="0"/>
                    <a:pt x="1906329" y="0"/>
                  </a:cubicBezTo>
                  <a:close/>
                </a:path>
              </a:pathLst>
            </a:custGeom>
            <a:solidFill>
              <a:srgbClr val="FBCC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998220" y="436245"/>
              <a:ext cx="335280" cy="36957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3</a:t>
              </a:r>
              <a:endParaRPr lang="ko-KR" altLang="en-US" dirty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</p:grpSp>
      <p:grpSp>
        <p:nvGrpSpPr>
          <p:cNvPr id="3" name="그룹 52"/>
          <p:cNvGrpSpPr/>
          <p:nvPr/>
        </p:nvGrpSpPr>
        <p:grpSpPr>
          <a:xfrm>
            <a:off x="5390515" y="6434455"/>
            <a:ext cx="1411605" cy="94615"/>
            <a:chOff x="5390515" y="6434455"/>
            <a:chExt cx="1411605" cy="94615"/>
          </a:xfrm>
        </p:grpSpPr>
        <p:sp>
          <p:nvSpPr>
            <p:cNvPr id="18" name="타원 17"/>
            <p:cNvSpPr/>
            <p:nvPr/>
          </p:nvSpPr>
          <p:spPr>
            <a:xfrm rot="16200000">
              <a:off x="539051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 rot="16200000">
              <a:off x="571944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 rot="16200000">
              <a:off x="6049010" y="6434455"/>
              <a:ext cx="94615" cy="94615"/>
            </a:xfrm>
            <a:prstGeom prst="ellipse">
              <a:avLst/>
            </a:prstGeom>
            <a:noFill/>
            <a:ln w="38100">
              <a:solidFill>
                <a:srgbClr val="FBC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 rot="16200000">
              <a:off x="637794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 rot="16200000">
              <a:off x="670687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p14="http://schemas.microsoft.com/office/powerpoint/2010/main" xmlns="" xmlns:a16="http://schemas.microsoft.com/office/drawing/2014/main" id="{610C6DF4-3DFF-44F6-8943-FD6158CF0DB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48815" y="958215"/>
            <a:ext cx="2944495" cy="19431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p14="http://schemas.microsoft.com/office/powerpoint/2010/main" xmlns="" xmlns:a16="http://schemas.microsoft.com/office/drawing/2014/main" id="{52926D80-CA1D-4C6B-BC4C-746CDC72D31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5762" t="-1255" r="9078" b="4835"/>
          <a:stretch/>
        </p:blipFill>
        <p:spPr>
          <a:xfrm>
            <a:off x="5302250" y="2568575"/>
            <a:ext cx="5261610" cy="3446780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4250690" y="2078355"/>
            <a:ext cx="3629025" cy="307975"/>
            <a:chOff x="4250690" y="2078355"/>
            <a:chExt cx="3629025" cy="307975"/>
          </a:xfrm>
        </p:grpSpPr>
        <p:sp>
          <p:nvSpPr>
            <p:cNvPr id="24" name="타원 23"/>
            <p:cNvSpPr/>
            <p:nvPr/>
          </p:nvSpPr>
          <p:spPr>
            <a:xfrm>
              <a:off x="4250690" y="2320290"/>
              <a:ext cx="65405" cy="6540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4283710" y="2078355"/>
              <a:ext cx="3596005" cy="307975"/>
              <a:chOff x="4283710" y="2078355"/>
              <a:chExt cx="3596005" cy="307975"/>
            </a:xfrm>
          </p:grpSpPr>
          <p:cxnSp>
            <p:nvCxnSpPr>
              <p:cNvPr id="26" name="직선 연결선 25"/>
              <p:cNvCxnSpPr/>
              <p:nvPr/>
            </p:nvCxnSpPr>
            <p:spPr>
              <a:xfrm flipV="1">
                <a:off x="4283710" y="2353310"/>
                <a:ext cx="3432175" cy="1270"/>
              </a:xfrm>
              <a:prstGeom prst="line">
                <a:avLst/>
              </a:prstGeom>
              <a:ln w="19050" cap="rnd">
                <a:solidFill>
                  <a:srgbClr val="56565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4609465" y="2078355"/>
                <a:ext cx="3270250" cy="30797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rgbClr val="565658"/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모달로 상품평 작성할 수 있는 창을 띄어줌 </a:t>
                </a:r>
                <a:endParaRPr lang="ko-KR" altLang="en-US" sz="1400" dirty="0">
                  <a:solidFill>
                    <a:srgbClr val="565658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52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284605" y="1226185"/>
            <a:ext cx="4498975" cy="3813810"/>
            <a:chOff x="1284605" y="1226185"/>
            <a:chExt cx="4498975" cy="3813810"/>
          </a:xfrm>
        </p:grpSpPr>
        <p:pic>
          <p:nvPicPr>
            <p:cNvPr id="5124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003"/>
            <a:stretch/>
          </p:blipFill>
          <p:spPr bwMode="auto">
            <a:xfrm>
              <a:off x="1284605" y="1226185"/>
              <a:ext cx="4498975" cy="3813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직사각형 25"/>
            <p:cNvSpPr/>
            <p:nvPr/>
          </p:nvSpPr>
          <p:spPr>
            <a:xfrm>
              <a:off x="1348740" y="1383665"/>
              <a:ext cx="697865" cy="410845"/>
            </a:xfrm>
            <a:prstGeom prst="rect">
              <a:avLst/>
            </a:prstGeom>
            <a:noFill/>
            <a:ln w="25400">
              <a:solidFill>
                <a:srgbClr val="56565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/>
          <p:cNvSpPr/>
          <p:nvPr/>
        </p:nvSpPr>
        <p:spPr>
          <a:xfrm>
            <a:off x="438785" y="645795"/>
            <a:ext cx="11314430" cy="5567045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3050540" cy="26670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1565275" y="508635"/>
            <a:ext cx="2265680" cy="3079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주요 기능 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- 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상품평 보여주기</a:t>
            </a:r>
            <a:endParaRPr lang="ko-KR" altLang="en-US" sz="1400" dirty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grpSp>
        <p:nvGrpSpPr>
          <p:cNvPr id="2" name="그룹 185"/>
          <p:cNvGrpSpPr/>
          <p:nvPr/>
        </p:nvGrpSpPr>
        <p:grpSpPr>
          <a:xfrm>
            <a:off x="767715" y="294005"/>
            <a:ext cx="796925" cy="511810"/>
            <a:chOff x="767715" y="294005"/>
            <a:chExt cx="796925" cy="511810"/>
          </a:xfrm>
        </p:grpSpPr>
        <p:sp>
          <p:nvSpPr>
            <p:cNvPr id="140" name="자유형 139"/>
            <p:cNvSpPr/>
            <p:nvPr/>
          </p:nvSpPr>
          <p:spPr>
            <a:xfrm>
              <a:off x="767715" y="294005"/>
              <a:ext cx="796925" cy="442595"/>
            </a:xfrm>
            <a:custGeom>
              <a:avLst/>
              <a:gdLst>
                <a:gd name="connsiteX0" fmla="*/ 1906329 w 3145074"/>
                <a:gd name="connsiteY0" fmla="*/ 0 h 1746961"/>
                <a:gd name="connsiteX1" fmla="*/ 2543211 w 3145074"/>
                <a:gd name="connsiteY1" fmla="*/ 519074 h 1746961"/>
                <a:gd name="connsiteX2" fmla="*/ 2550041 w 3145074"/>
                <a:gd name="connsiteY2" fmla="*/ 586822 h 1746961"/>
                <a:gd name="connsiteX3" fmla="*/ 2626000 w 3145074"/>
                <a:gd name="connsiteY3" fmla="*/ 594480 h 1746961"/>
                <a:gd name="connsiteX4" fmla="*/ 3145074 w 3145074"/>
                <a:gd name="connsiteY4" fmla="*/ 1231362 h 1746961"/>
                <a:gd name="connsiteX5" fmla="*/ 2954667 w 3145074"/>
                <a:gd name="connsiteY5" fmla="*/ 1691045 h 1746961"/>
                <a:gd name="connsiteX6" fmla="*/ 2886897 w 3145074"/>
                <a:gd name="connsiteY6" fmla="*/ 1746961 h 1746961"/>
                <a:gd name="connsiteX7" fmla="*/ 328154 w 3145074"/>
                <a:gd name="connsiteY7" fmla="*/ 1746961 h 1746961"/>
                <a:gd name="connsiteX8" fmla="*/ 311080 w 3145074"/>
                <a:gd name="connsiteY8" fmla="*/ 1741661 h 1746961"/>
                <a:gd name="connsiteX9" fmla="*/ 0 w 3145074"/>
                <a:gd name="connsiteY9" fmla="*/ 1272350 h 1746961"/>
                <a:gd name="connsiteX10" fmla="*/ 406688 w 3145074"/>
                <a:gd name="connsiteY10" fmla="*/ 773361 h 1746961"/>
                <a:gd name="connsiteX11" fmla="*/ 471248 w 3145074"/>
                <a:gd name="connsiteY11" fmla="*/ 766853 h 1746961"/>
                <a:gd name="connsiteX12" fmla="*/ 478693 w 3145074"/>
                <a:gd name="connsiteY12" fmla="*/ 742871 h 1746961"/>
                <a:gd name="connsiteX13" fmla="*/ 1049392 w 3145074"/>
                <a:gd name="connsiteY13" fmla="*/ 364586 h 1746961"/>
                <a:gd name="connsiteX14" fmla="*/ 1290480 w 3145074"/>
                <a:gd name="connsiteY14" fmla="*/ 413260 h 1746961"/>
                <a:gd name="connsiteX15" fmla="*/ 1300590 w 3145074"/>
                <a:gd name="connsiteY15" fmla="*/ 418747 h 1746961"/>
                <a:gd name="connsiteX16" fmla="*/ 1307327 w 3145074"/>
                <a:gd name="connsiteY16" fmla="*/ 397046 h 1746961"/>
                <a:gd name="connsiteX17" fmla="*/ 1906329 w 3145074"/>
                <a:gd name="connsiteY17" fmla="*/ 0 h 174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45074" h="1746961">
                  <a:moveTo>
                    <a:pt x="1906329" y="0"/>
                  </a:moveTo>
                  <a:cubicBezTo>
                    <a:pt x="2220485" y="0"/>
                    <a:pt x="2482593" y="222839"/>
                    <a:pt x="2543211" y="519074"/>
                  </a:cubicBezTo>
                  <a:lnTo>
                    <a:pt x="2550041" y="586822"/>
                  </a:lnTo>
                  <a:lnTo>
                    <a:pt x="2626000" y="594480"/>
                  </a:lnTo>
                  <a:cubicBezTo>
                    <a:pt x="2922235" y="655098"/>
                    <a:pt x="3145074" y="917206"/>
                    <a:pt x="3145074" y="1231362"/>
                  </a:cubicBezTo>
                  <a:cubicBezTo>
                    <a:pt x="3145074" y="1410880"/>
                    <a:pt x="3072310" y="1573402"/>
                    <a:pt x="2954667" y="1691045"/>
                  </a:cubicBezTo>
                  <a:lnTo>
                    <a:pt x="2886897" y="1746961"/>
                  </a:lnTo>
                  <a:lnTo>
                    <a:pt x="328154" y="1746961"/>
                  </a:lnTo>
                  <a:lnTo>
                    <a:pt x="311080" y="1741661"/>
                  </a:lnTo>
                  <a:cubicBezTo>
                    <a:pt x="128272" y="1664339"/>
                    <a:pt x="0" y="1483324"/>
                    <a:pt x="0" y="1272350"/>
                  </a:cubicBezTo>
                  <a:cubicBezTo>
                    <a:pt x="0" y="1026213"/>
                    <a:pt x="174592" y="820855"/>
                    <a:pt x="406688" y="773361"/>
                  </a:cubicBezTo>
                  <a:lnTo>
                    <a:pt x="471248" y="766853"/>
                  </a:lnTo>
                  <a:lnTo>
                    <a:pt x="478693" y="742871"/>
                  </a:lnTo>
                  <a:cubicBezTo>
                    <a:pt x="572719" y="520569"/>
                    <a:pt x="792840" y="364586"/>
                    <a:pt x="1049392" y="364586"/>
                  </a:cubicBezTo>
                  <a:cubicBezTo>
                    <a:pt x="1134910" y="364586"/>
                    <a:pt x="1216379" y="381918"/>
                    <a:pt x="1290480" y="413260"/>
                  </a:cubicBezTo>
                  <a:lnTo>
                    <a:pt x="1300590" y="418747"/>
                  </a:lnTo>
                  <a:lnTo>
                    <a:pt x="1307327" y="397046"/>
                  </a:lnTo>
                  <a:cubicBezTo>
                    <a:pt x="1406016" y="163719"/>
                    <a:pt x="1637053" y="0"/>
                    <a:pt x="1906329" y="0"/>
                  </a:cubicBezTo>
                  <a:close/>
                </a:path>
              </a:pathLst>
            </a:custGeom>
            <a:solidFill>
              <a:srgbClr val="FBCC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998220" y="436245"/>
              <a:ext cx="335280" cy="36957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3</a:t>
              </a:r>
              <a:endParaRPr lang="ko-KR" altLang="en-US" dirty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</p:grpSp>
      <p:grpSp>
        <p:nvGrpSpPr>
          <p:cNvPr id="3" name="그룹 52"/>
          <p:cNvGrpSpPr/>
          <p:nvPr/>
        </p:nvGrpSpPr>
        <p:grpSpPr>
          <a:xfrm>
            <a:off x="5390515" y="6434455"/>
            <a:ext cx="1411605" cy="94615"/>
            <a:chOff x="5390515" y="6434455"/>
            <a:chExt cx="1411605" cy="94615"/>
          </a:xfrm>
        </p:grpSpPr>
        <p:sp>
          <p:nvSpPr>
            <p:cNvPr id="18" name="타원 17"/>
            <p:cNvSpPr/>
            <p:nvPr/>
          </p:nvSpPr>
          <p:spPr>
            <a:xfrm rot="16200000">
              <a:off x="539051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 rot="16200000">
              <a:off x="571944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 rot="16200000">
              <a:off x="6049010" y="6434455"/>
              <a:ext cx="94615" cy="94615"/>
            </a:xfrm>
            <a:prstGeom prst="ellipse">
              <a:avLst/>
            </a:prstGeom>
            <a:noFill/>
            <a:ln w="38100">
              <a:solidFill>
                <a:srgbClr val="FBC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 rot="16200000">
              <a:off x="637794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 rot="16200000">
              <a:off x="670687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7218045" y="816610"/>
            <a:ext cx="3797935" cy="3370580"/>
            <a:chOff x="7218045" y="816610"/>
            <a:chExt cx="3797935" cy="3370580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688"/>
            <a:stretch/>
          </p:blipFill>
          <p:spPr bwMode="auto">
            <a:xfrm>
              <a:off x="7218045" y="816610"/>
              <a:ext cx="3797935" cy="3370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직사각형 22"/>
            <p:cNvSpPr/>
            <p:nvPr/>
          </p:nvSpPr>
          <p:spPr>
            <a:xfrm>
              <a:off x="9258300" y="925195"/>
              <a:ext cx="847725" cy="417195"/>
            </a:xfrm>
            <a:prstGeom prst="rect">
              <a:avLst/>
            </a:prstGeom>
            <a:noFill/>
            <a:ln w="25400">
              <a:solidFill>
                <a:srgbClr val="56565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445250" y="1986280"/>
            <a:ext cx="4613275" cy="2568575"/>
            <a:chOff x="6445250" y="1986280"/>
            <a:chExt cx="4613275" cy="2568575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26"/>
            <a:stretch/>
          </p:blipFill>
          <p:spPr bwMode="auto">
            <a:xfrm>
              <a:off x="6445250" y="1986280"/>
              <a:ext cx="4613275" cy="2568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직사각형 23"/>
            <p:cNvSpPr/>
            <p:nvPr/>
          </p:nvSpPr>
          <p:spPr>
            <a:xfrm>
              <a:off x="7712710" y="2061210"/>
              <a:ext cx="916305" cy="436245"/>
            </a:xfrm>
            <a:prstGeom prst="rect">
              <a:avLst/>
            </a:prstGeom>
            <a:noFill/>
            <a:ln w="25400">
              <a:solidFill>
                <a:srgbClr val="56565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067425" y="3133090"/>
            <a:ext cx="4948555" cy="2783205"/>
            <a:chOff x="6067425" y="3133090"/>
            <a:chExt cx="4948555" cy="2783205"/>
          </a:xfrm>
        </p:grpSpPr>
        <p:pic>
          <p:nvPicPr>
            <p:cNvPr id="5125" name="Picture 5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759"/>
            <a:stretch/>
          </p:blipFill>
          <p:spPr bwMode="auto">
            <a:xfrm>
              <a:off x="6067425" y="3133090"/>
              <a:ext cx="4948555" cy="2783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직사각형 27"/>
            <p:cNvSpPr/>
            <p:nvPr/>
          </p:nvSpPr>
          <p:spPr>
            <a:xfrm>
              <a:off x="6618605" y="3228340"/>
              <a:ext cx="948055" cy="461010"/>
            </a:xfrm>
            <a:prstGeom prst="rect">
              <a:avLst/>
            </a:prstGeom>
            <a:noFill/>
            <a:ln w="25400">
              <a:solidFill>
                <a:srgbClr val="56565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9197975" y="5242560"/>
            <a:ext cx="1785620" cy="307975"/>
            <a:chOff x="9197975" y="5242560"/>
            <a:chExt cx="1785620" cy="307975"/>
          </a:xfrm>
        </p:grpSpPr>
        <p:sp>
          <p:nvSpPr>
            <p:cNvPr id="44" name="타원 43"/>
            <p:cNvSpPr/>
            <p:nvPr/>
          </p:nvSpPr>
          <p:spPr>
            <a:xfrm>
              <a:off x="9197975" y="5484495"/>
              <a:ext cx="65405" cy="6540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9230995" y="5242560"/>
              <a:ext cx="1752600" cy="307975"/>
              <a:chOff x="9230995" y="5242560"/>
              <a:chExt cx="1752600" cy="307975"/>
            </a:xfrm>
          </p:grpSpPr>
          <p:cxnSp>
            <p:nvCxnSpPr>
              <p:cNvPr id="46" name="직선 연결선 45"/>
              <p:cNvCxnSpPr/>
              <p:nvPr/>
            </p:nvCxnSpPr>
            <p:spPr>
              <a:xfrm flipV="1">
                <a:off x="9230995" y="5517515"/>
                <a:ext cx="1752600" cy="1270"/>
              </a:xfrm>
              <a:prstGeom prst="line">
                <a:avLst/>
              </a:prstGeom>
              <a:ln w="19050" cap="rnd">
                <a:solidFill>
                  <a:srgbClr val="56565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/>
              <p:cNvSpPr txBox="1"/>
              <p:nvPr/>
            </p:nvSpPr>
            <p:spPr>
              <a:xfrm>
                <a:off x="9528810" y="5242560"/>
                <a:ext cx="1427480" cy="30797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rgbClr val="565658"/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               도움순</a:t>
                </a:r>
                <a:endParaRPr lang="ko-KR" altLang="en-US" sz="1400" dirty="0">
                  <a:solidFill>
                    <a:srgbClr val="565658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endParaRPr>
              </a:p>
            </p:txBody>
          </p:sp>
        </p:grpSp>
      </p:grpSp>
      <p:grpSp>
        <p:nvGrpSpPr>
          <p:cNvPr id="48" name="그룹 47"/>
          <p:cNvGrpSpPr/>
          <p:nvPr/>
        </p:nvGrpSpPr>
        <p:grpSpPr>
          <a:xfrm>
            <a:off x="7438390" y="2556510"/>
            <a:ext cx="1785620" cy="307975"/>
            <a:chOff x="7438390" y="2556510"/>
            <a:chExt cx="1785620" cy="307975"/>
          </a:xfrm>
        </p:grpSpPr>
        <p:sp>
          <p:nvSpPr>
            <p:cNvPr id="49" name="타원 48"/>
            <p:cNvSpPr/>
            <p:nvPr/>
          </p:nvSpPr>
          <p:spPr>
            <a:xfrm>
              <a:off x="7438390" y="2798445"/>
              <a:ext cx="65405" cy="6540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7471410" y="2556510"/>
              <a:ext cx="1752600" cy="307975"/>
              <a:chOff x="7471410" y="2556510"/>
              <a:chExt cx="1752600" cy="307975"/>
            </a:xfrm>
          </p:grpSpPr>
          <p:cxnSp>
            <p:nvCxnSpPr>
              <p:cNvPr id="51" name="직선 연결선 50"/>
              <p:cNvCxnSpPr/>
              <p:nvPr/>
            </p:nvCxnSpPr>
            <p:spPr>
              <a:xfrm flipV="1">
                <a:off x="7471410" y="2830830"/>
                <a:ext cx="1752600" cy="1270"/>
              </a:xfrm>
              <a:prstGeom prst="line">
                <a:avLst/>
              </a:prstGeom>
              <a:ln w="19050" cap="rnd">
                <a:solidFill>
                  <a:srgbClr val="56565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/>
              <p:cNvSpPr txBox="1"/>
              <p:nvPr/>
            </p:nvSpPr>
            <p:spPr>
              <a:xfrm>
                <a:off x="8144510" y="2556510"/>
                <a:ext cx="1052195" cy="30797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rgbClr val="565658"/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높은 별점순</a:t>
                </a:r>
                <a:endParaRPr lang="ko-KR" altLang="en-US" sz="1400" dirty="0">
                  <a:solidFill>
                    <a:srgbClr val="565658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endParaRPr>
              </a:p>
            </p:txBody>
          </p:sp>
        </p:grpSp>
      </p:grpSp>
      <p:grpSp>
        <p:nvGrpSpPr>
          <p:cNvPr id="53" name="그룹 52"/>
          <p:cNvGrpSpPr/>
          <p:nvPr/>
        </p:nvGrpSpPr>
        <p:grpSpPr>
          <a:xfrm>
            <a:off x="8203565" y="1409700"/>
            <a:ext cx="1785620" cy="307975"/>
            <a:chOff x="8203565" y="1409700"/>
            <a:chExt cx="1785620" cy="307975"/>
          </a:xfrm>
        </p:grpSpPr>
        <p:sp>
          <p:nvSpPr>
            <p:cNvPr id="54" name="타원 53"/>
            <p:cNvSpPr/>
            <p:nvPr/>
          </p:nvSpPr>
          <p:spPr>
            <a:xfrm>
              <a:off x="8203565" y="1651635"/>
              <a:ext cx="65405" cy="6540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5" name="그룹 54"/>
            <p:cNvGrpSpPr/>
            <p:nvPr/>
          </p:nvGrpSpPr>
          <p:grpSpPr>
            <a:xfrm>
              <a:off x="8236585" y="1409700"/>
              <a:ext cx="1752600" cy="307975"/>
              <a:chOff x="8236585" y="1409700"/>
              <a:chExt cx="1752600" cy="307975"/>
            </a:xfrm>
          </p:grpSpPr>
          <p:cxnSp>
            <p:nvCxnSpPr>
              <p:cNvPr id="56" name="직선 연결선 55"/>
              <p:cNvCxnSpPr/>
              <p:nvPr/>
            </p:nvCxnSpPr>
            <p:spPr>
              <a:xfrm flipV="1">
                <a:off x="8236585" y="1684655"/>
                <a:ext cx="1752600" cy="1270"/>
              </a:xfrm>
              <a:prstGeom prst="line">
                <a:avLst/>
              </a:prstGeom>
              <a:ln w="19050" cap="rnd">
                <a:solidFill>
                  <a:srgbClr val="56565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56"/>
              <p:cNvSpPr txBox="1"/>
              <p:nvPr/>
            </p:nvSpPr>
            <p:spPr>
              <a:xfrm>
                <a:off x="8825230" y="1409700"/>
                <a:ext cx="1136650" cy="30797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rgbClr val="565658"/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낮은 별점순</a:t>
                </a:r>
                <a:endParaRPr lang="ko-KR" altLang="en-US" sz="1400" dirty="0">
                  <a:solidFill>
                    <a:srgbClr val="565658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52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785" y="645795"/>
            <a:ext cx="11314430" cy="5567045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3158490" cy="26670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1565275" y="508635"/>
            <a:ext cx="2849880" cy="3079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주요 기능 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– 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상품평 사진보기 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1</a:t>
            </a:r>
            <a:endParaRPr lang="ko-KR" altLang="en-US" sz="1400" dirty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grpSp>
        <p:nvGrpSpPr>
          <p:cNvPr id="2" name="그룹 185"/>
          <p:cNvGrpSpPr/>
          <p:nvPr/>
        </p:nvGrpSpPr>
        <p:grpSpPr>
          <a:xfrm>
            <a:off x="767715" y="294005"/>
            <a:ext cx="796925" cy="511810"/>
            <a:chOff x="767715" y="294005"/>
            <a:chExt cx="796925" cy="511810"/>
          </a:xfrm>
        </p:grpSpPr>
        <p:sp>
          <p:nvSpPr>
            <p:cNvPr id="140" name="자유형 139"/>
            <p:cNvSpPr/>
            <p:nvPr/>
          </p:nvSpPr>
          <p:spPr>
            <a:xfrm>
              <a:off x="767715" y="294005"/>
              <a:ext cx="796925" cy="442595"/>
            </a:xfrm>
            <a:custGeom>
              <a:avLst/>
              <a:gdLst>
                <a:gd name="connsiteX0" fmla="*/ 1906329 w 3145074"/>
                <a:gd name="connsiteY0" fmla="*/ 0 h 1746961"/>
                <a:gd name="connsiteX1" fmla="*/ 2543211 w 3145074"/>
                <a:gd name="connsiteY1" fmla="*/ 519074 h 1746961"/>
                <a:gd name="connsiteX2" fmla="*/ 2550041 w 3145074"/>
                <a:gd name="connsiteY2" fmla="*/ 586822 h 1746961"/>
                <a:gd name="connsiteX3" fmla="*/ 2626000 w 3145074"/>
                <a:gd name="connsiteY3" fmla="*/ 594480 h 1746961"/>
                <a:gd name="connsiteX4" fmla="*/ 3145074 w 3145074"/>
                <a:gd name="connsiteY4" fmla="*/ 1231362 h 1746961"/>
                <a:gd name="connsiteX5" fmla="*/ 2954667 w 3145074"/>
                <a:gd name="connsiteY5" fmla="*/ 1691045 h 1746961"/>
                <a:gd name="connsiteX6" fmla="*/ 2886897 w 3145074"/>
                <a:gd name="connsiteY6" fmla="*/ 1746961 h 1746961"/>
                <a:gd name="connsiteX7" fmla="*/ 328154 w 3145074"/>
                <a:gd name="connsiteY7" fmla="*/ 1746961 h 1746961"/>
                <a:gd name="connsiteX8" fmla="*/ 311080 w 3145074"/>
                <a:gd name="connsiteY8" fmla="*/ 1741661 h 1746961"/>
                <a:gd name="connsiteX9" fmla="*/ 0 w 3145074"/>
                <a:gd name="connsiteY9" fmla="*/ 1272350 h 1746961"/>
                <a:gd name="connsiteX10" fmla="*/ 406688 w 3145074"/>
                <a:gd name="connsiteY10" fmla="*/ 773361 h 1746961"/>
                <a:gd name="connsiteX11" fmla="*/ 471248 w 3145074"/>
                <a:gd name="connsiteY11" fmla="*/ 766853 h 1746961"/>
                <a:gd name="connsiteX12" fmla="*/ 478693 w 3145074"/>
                <a:gd name="connsiteY12" fmla="*/ 742871 h 1746961"/>
                <a:gd name="connsiteX13" fmla="*/ 1049392 w 3145074"/>
                <a:gd name="connsiteY13" fmla="*/ 364586 h 1746961"/>
                <a:gd name="connsiteX14" fmla="*/ 1290480 w 3145074"/>
                <a:gd name="connsiteY14" fmla="*/ 413260 h 1746961"/>
                <a:gd name="connsiteX15" fmla="*/ 1300590 w 3145074"/>
                <a:gd name="connsiteY15" fmla="*/ 418747 h 1746961"/>
                <a:gd name="connsiteX16" fmla="*/ 1307327 w 3145074"/>
                <a:gd name="connsiteY16" fmla="*/ 397046 h 1746961"/>
                <a:gd name="connsiteX17" fmla="*/ 1906329 w 3145074"/>
                <a:gd name="connsiteY17" fmla="*/ 0 h 174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45074" h="1746961">
                  <a:moveTo>
                    <a:pt x="1906329" y="0"/>
                  </a:moveTo>
                  <a:cubicBezTo>
                    <a:pt x="2220485" y="0"/>
                    <a:pt x="2482593" y="222839"/>
                    <a:pt x="2543211" y="519074"/>
                  </a:cubicBezTo>
                  <a:lnTo>
                    <a:pt x="2550041" y="586822"/>
                  </a:lnTo>
                  <a:lnTo>
                    <a:pt x="2626000" y="594480"/>
                  </a:lnTo>
                  <a:cubicBezTo>
                    <a:pt x="2922235" y="655098"/>
                    <a:pt x="3145074" y="917206"/>
                    <a:pt x="3145074" y="1231362"/>
                  </a:cubicBezTo>
                  <a:cubicBezTo>
                    <a:pt x="3145074" y="1410880"/>
                    <a:pt x="3072310" y="1573402"/>
                    <a:pt x="2954667" y="1691045"/>
                  </a:cubicBezTo>
                  <a:lnTo>
                    <a:pt x="2886897" y="1746961"/>
                  </a:lnTo>
                  <a:lnTo>
                    <a:pt x="328154" y="1746961"/>
                  </a:lnTo>
                  <a:lnTo>
                    <a:pt x="311080" y="1741661"/>
                  </a:lnTo>
                  <a:cubicBezTo>
                    <a:pt x="128272" y="1664339"/>
                    <a:pt x="0" y="1483324"/>
                    <a:pt x="0" y="1272350"/>
                  </a:cubicBezTo>
                  <a:cubicBezTo>
                    <a:pt x="0" y="1026213"/>
                    <a:pt x="174592" y="820855"/>
                    <a:pt x="406688" y="773361"/>
                  </a:cubicBezTo>
                  <a:lnTo>
                    <a:pt x="471248" y="766853"/>
                  </a:lnTo>
                  <a:lnTo>
                    <a:pt x="478693" y="742871"/>
                  </a:lnTo>
                  <a:cubicBezTo>
                    <a:pt x="572719" y="520569"/>
                    <a:pt x="792840" y="364586"/>
                    <a:pt x="1049392" y="364586"/>
                  </a:cubicBezTo>
                  <a:cubicBezTo>
                    <a:pt x="1134910" y="364586"/>
                    <a:pt x="1216379" y="381918"/>
                    <a:pt x="1290480" y="413260"/>
                  </a:cubicBezTo>
                  <a:lnTo>
                    <a:pt x="1300590" y="418747"/>
                  </a:lnTo>
                  <a:lnTo>
                    <a:pt x="1307327" y="397046"/>
                  </a:lnTo>
                  <a:cubicBezTo>
                    <a:pt x="1406016" y="163719"/>
                    <a:pt x="1637053" y="0"/>
                    <a:pt x="1906329" y="0"/>
                  </a:cubicBezTo>
                  <a:close/>
                </a:path>
              </a:pathLst>
            </a:custGeom>
            <a:solidFill>
              <a:srgbClr val="FBCC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998220" y="436245"/>
              <a:ext cx="297180" cy="36957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3</a:t>
              </a:r>
              <a:endParaRPr lang="ko-KR" altLang="en-US" dirty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</p:grpSp>
      <p:grpSp>
        <p:nvGrpSpPr>
          <p:cNvPr id="3" name="그룹 52"/>
          <p:cNvGrpSpPr/>
          <p:nvPr/>
        </p:nvGrpSpPr>
        <p:grpSpPr>
          <a:xfrm>
            <a:off x="5390515" y="6434455"/>
            <a:ext cx="1411605" cy="94615"/>
            <a:chOff x="5390515" y="6434455"/>
            <a:chExt cx="1411605" cy="94615"/>
          </a:xfrm>
        </p:grpSpPr>
        <p:sp>
          <p:nvSpPr>
            <p:cNvPr id="18" name="타원 17"/>
            <p:cNvSpPr/>
            <p:nvPr/>
          </p:nvSpPr>
          <p:spPr>
            <a:xfrm rot="16200000">
              <a:off x="539051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 rot="16200000">
              <a:off x="571944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 rot="16200000">
              <a:off x="6049010" y="6434455"/>
              <a:ext cx="94615" cy="94615"/>
            </a:xfrm>
            <a:prstGeom prst="ellipse">
              <a:avLst/>
            </a:prstGeom>
            <a:noFill/>
            <a:ln w="38100">
              <a:solidFill>
                <a:srgbClr val="FBC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 rot="16200000">
              <a:off x="637794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 rot="16200000">
              <a:off x="670687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090" y="1562735"/>
            <a:ext cx="3409950" cy="355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685" y="909320"/>
            <a:ext cx="4552950" cy="521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그룹 22"/>
          <p:cNvGrpSpPr/>
          <p:nvPr/>
        </p:nvGrpSpPr>
        <p:grpSpPr>
          <a:xfrm>
            <a:off x="6325870" y="2037715"/>
            <a:ext cx="1118235" cy="525780"/>
            <a:chOff x="6325870" y="2037715"/>
            <a:chExt cx="1118235" cy="525780"/>
          </a:xfrm>
        </p:grpSpPr>
        <p:sp>
          <p:nvSpPr>
            <p:cNvPr id="24" name="갈매기형 수장 23"/>
            <p:cNvSpPr/>
            <p:nvPr/>
          </p:nvSpPr>
          <p:spPr>
            <a:xfrm>
              <a:off x="7155815" y="2037715"/>
              <a:ext cx="288290" cy="525780"/>
            </a:xfrm>
            <a:prstGeom prst="chevron">
              <a:avLst/>
            </a:prstGeom>
            <a:solidFill>
              <a:srgbClr val="4747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25" name="갈매기형 수장 24"/>
            <p:cNvSpPr/>
            <p:nvPr/>
          </p:nvSpPr>
          <p:spPr>
            <a:xfrm>
              <a:off x="6948805" y="2037715"/>
              <a:ext cx="288290" cy="525780"/>
            </a:xfrm>
            <a:prstGeom prst="chevron">
              <a:avLst/>
            </a:prstGeom>
            <a:solidFill>
              <a:srgbClr val="47474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26" name="갈매기형 수장 25"/>
            <p:cNvSpPr/>
            <p:nvPr/>
          </p:nvSpPr>
          <p:spPr>
            <a:xfrm>
              <a:off x="6741160" y="2037715"/>
              <a:ext cx="288290" cy="525780"/>
            </a:xfrm>
            <a:prstGeom prst="chevron">
              <a:avLst/>
            </a:prstGeom>
            <a:solidFill>
              <a:srgbClr val="474747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27" name="갈매기형 수장 26"/>
            <p:cNvSpPr/>
            <p:nvPr/>
          </p:nvSpPr>
          <p:spPr>
            <a:xfrm>
              <a:off x="6533515" y="2037715"/>
              <a:ext cx="288290" cy="525780"/>
            </a:xfrm>
            <a:prstGeom prst="chevron">
              <a:avLst/>
            </a:prstGeom>
            <a:solidFill>
              <a:srgbClr val="474747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28" name="갈매기형 수장 27"/>
            <p:cNvSpPr/>
            <p:nvPr/>
          </p:nvSpPr>
          <p:spPr>
            <a:xfrm>
              <a:off x="6325870" y="2037715"/>
              <a:ext cx="288290" cy="525780"/>
            </a:xfrm>
            <a:prstGeom prst="chevron">
              <a:avLst/>
            </a:prstGeom>
            <a:solidFill>
              <a:srgbClr val="474747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3636010" y="1547495"/>
            <a:ext cx="1106170" cy="962025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4631690" y="1669415"/>
            <a:ext cx="3681730" cy="307975"/>
            <a:chOff x="4631690" y="1669415"/>
            <a:chExt cx="3681730" cy="307975"/>
          </a:xfrm>
        </p:grpSpPr>
        <p:sp>
          <p:nvSpPr>
            <p:cNvPr id="31" name="타원 30"/>
            <p:cNvSpPr/>
            <p:nvPr/>
          </p:nvSpPr>
          <p:spPr>
            <a:xfrm>
              <a:off x="4631690" y="1911350"/>
              <a:ext cx="65405" cy="6540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4664710" y="1669415"/>
              <a:ext cx="3648710" cy="307975"/>
              <a:chOff x="4664710" y="1669415"/>
              <a:chExt cx="3648710" cy="307975"/>
            </a:xfrm>
          </p:grpSpPr>
          <p:cxnSp>
            <p:nvCxnSpPr>
              <p:cNvPr id="33" name="직선 연결선 32"/>
              <p:cNvCxnSpPr/>
              <p:nvPr/>
            </p:nvCxnSpPr>
            <p:spPr>
              <a:xfrm flipV="1">
                <a:off x="4664710" y="1944370"/>
                <a:ext cx="3432175" cy="1270"/>
              </a:xfrm>
              <a:prstGeom prst="line">
                <a:avLst/>
              </a:prstGeom>
              <a:ln w="19050" cap="rnd">
                <a:solidFill>
                  <a:srgbClr val="56565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/>
              <p:cNvSpPr txBox="1"/>
              <p:nvPr/>
            </p:nvSpPr>
            <p:spPr>
              <a:xfrm>
                <a:off x="5619750" y="1669415"/>
                <a:ext cx="2693670" cy="30797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rgbClr val="565658"/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이미지 클릭 시 이미지를 띄어줌</a:t>
                </a:r>
                <a:endParaRPr lang="ko-KR" altLang="en-US" sz="1400" dirty="0">
                  <a:solidFill>
                    <a:srgbClr val="565658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52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51"/>
          <a:stretch/>
        </p:blipFill>
        <p:spPr bwMode="auto">
          <a:xfrm>
            <a:off x="2757805" y="2343785"/>
            <a:ext cx="1748155" cy="132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62"/>
          <a:stretch/>
        </p:blipFill>
        <p:spPr bwMode="auto">
          <a:xfrm>
            <a:off x="7790815" y="2310130"/>
            <a:ext cx="1748155" cy="134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88"/>
          <a:stretch/>
        </p:blipFill>
        <p:spPr bwMode="auto">
          <a:xfrm>
            <a:off x="5253990" y="2322830"/>
            <a:ext cx="1748155" cy="133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38785" y="645795"/>
            <a:ext cx="11314430" cy="5567045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5390515" y="6434455"/>
            <a:ext cx="1411605" cy="94615"/>
            <a:chOff x="5390515" y="6434455"/>
            <a:chExt cx="1411605" cy="94615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515" y="6434455"/>
              <a:ext cx="94615" cy="94615"/>
            </a:xfrm>
            <a:prstGeom prst="ellipse">
              <a:avLst/>
            </a:prstGeom>
            <a:noFill/>
            <a:ln w="38100">
              <a:solidFill>
                <a:srgbClr val="DE66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4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901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6200000">
              <a:off x="637794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16200000">
              <a:off x="670687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14375" y="525780"/>
            <a:ext cx="1941195" cy="26670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1565275" y="508635"/>
            <a:ext cx="508635" cy="3079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소개</a:t>
            </a:r>
            <a:endParaRPr lang="ko-KR" altLang="en-US" sz="1400" dirty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67715" y="294005"/>
            <a:ext cx="796925" cy="511810"/>
            <a:chOff x="767715" y="294005"/>
            <a:chExt cx="796925" cy="511810"/>
          </a:xfrm>
        </p:grpSpPr>
        <p:sp>
          <p:nvSpPr>
            <p:cNvPr id="140" name="자유형 139"/>
            <p:cNvSpPr/>
            <p:nvPr/>
          </p:nvSpPr>
          <p:spPr>
            <a:xfrm>
              <a:off x="767715" y="294005"/>
              <a:ext cx="796925" cy="442595"/>
            </a:xfrm>
            <a:custGeom>
              <a:avLst/>
              <a:gdLst>
                <a:gd name="connsiteX0" fmla="*/ 1906329 w 3145074"/>
                <a:gd name="connsiteY0" fmla="*/ 0 h 1746961"/>
                <a:gd name="connsiteX1" fmla="*/ 2543211 w 3145074"/>
                <a:gd name="connsiteY1" fmla="*/ 519074 h 1746961"/>
                <a:gd name="connsiteX2" fmla="*/ 2550041 w 3145074"/>
                <a:gd name="connsiteY2" fmla="*/ 586822 h 1746961"/>
                <a:gd name="connsiteX3" fmla="*/ 2626000 w 3145074"/>
                <a:gd name="connsiteY3" fmla="*/ 594480 h 1746961"/>
                <a:gd name="connsiteX4" fmla="*/ 3145074 w 3145074"/>
                <a:gd name="connsiteY4" fmla="*/ 1231362 h 1746961"/>
                <a:gd name="connsiteX5" fmla="*/ 2954667 w 3145074"/>
                <a:gd name="connsiteY5" fmla="*/ 1691045 h 1746961"/>
                <a:gd name="connsiteX6" fmla="*/ 2886897 w 3145074"/>
                <a:gd name="connsiteY6" fmla="*/ 1746961 h 1746961"/>
                <a:gd name="connsiteX7" fmla="*/ 328154 w 3145074"/>
                <a:gd name="connsiteY7" fmla="*/ 1746961 h 1746961"/>
                <a:gd name="connsiteX8" fmla="*/ 311080 w 3145074"/>
                <a:gd name="connsiteY8" fmla="*/ 1741661 h 1746961"/>
                <a:gd name="connsiteX9" fmla="*/ 0 w 3145074"/>
                <a:gd name="connsiteY9" fmla="*/ 1272350 h 1746961"/>
                <a:gd name="connsiteX10" fmla="*/ 406688 w 3145074"/>
                <a:gd name="connsiteY10" fmla="*/ 773361 h 1746961"/>
                <a:gd name="connsiteX11" fmla="*/ 471248 w 3145074"/>
                <a:gd name="connsiteY11" fmla="*/ 766853 h 1746961"/>
                <a:gd name="connsiteX12" fmla="*/ 478693 w 3145074"/>
                <a:gd name="connsiteY12" fmla="*/ 742871 h 1746961"/>
                <a:gd name="connsiteX13" fmla="*/ 1049392 w 3145074"/>
                <a:gd name="connsiteY13" fmla="*/ 364586 h 1746961"/>
                <a:gd name="connsiteX14" fmla="*/ 1290480 w 3145074"/>
                <a:gd name="connsiteY14" fmla="*/ 413260 h 1746961"/>
                <a:gd name="connsiteX15" fmla="*/ 1300590 w 3145074"/>
                <a:gd name="connsiteY15" fmla="*/ 418747 h 1746961"/>
                <a:gd name="connsiteX16" fmla="*/ 1307327 w 3145074"/>
                <a:gd name="connsiteY16" fmla="*/ 397046 h 1746961"/>
                <a:gd name="connsiteX17" fmla="*/ 1906329 w 3145074"/>
                <a:gd name="connsiteY17" fmla="*/ 0 h 174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45074" h="1746961">
                  <a:moveTo>
                    <a:pt x="1906329" y="0"/>
                  </a:moveTo>
                  <a:cubicBezTo>
                    <a:pt x="2220485" y="0"/>
                    <a:pt x="2482593" y="222839"/>
                    <a:pt x="2543211" y="519074"/>
                  </a:cubicBezTo>
                  <a:lnTo>
                    <a:pt x="2550041" y="586822"/>
                  </a:lnTo>
                  <a:lnTo>
                    <a:pt x="2626000" y="594480"/>
                  </a:lnTo>
                  <a:cubicBezTo>
                    <a:pt x="2922235" y="655098"/>
                    <a:pt x="3145074" y="917206"/>
                    <a:pt x="3145074" y="1231362"/>
                  </a:cubicBezTo>
                  <a:cubicBezTo>
                    <a:pt x="3145074" y="1410880"/>
                    <a:pt x="3072310" y="1573402"/>
                    <a:pt x="2954667" y="1691045"/>
                  </a:cubicBezTo>
                  <a:lnTo>
                    <a:pt x="2886897" y="1746961"/>
                  </a:lnTo>
                  <a:lnTo>
                    <a:pt x="328154" y="1746961"/>
                  </a:lnTo>
                  <a:lnTo>
                    <a:pt x="311080" y="1741661"/>
                  </a:lnTo>
                  <a:cubicBezTo>
                    <a:pt x="128272" y="1664339"/>
                    <a:pt x="0" y="1483324"/>
                    <a:pt x="0" y="1272350"/>
                  </a:cubicBezTo>
                  <a:cubicBezTo>
                    <a:pt x="0" y="1026213"/>
                    <a:pt x="174592" y="820855"/>
                    <a:pt x="406688" y="773361"/>
                  </a:cubicBezTo>
                  <a:lnTo>
                    <a:pt x="471248" y="766853"/>
                  </a:lnTo>
                  <a:lnTo>
                    <a:pt x="478693" y="742871"/>
                  </a:lnTo>
                  <a:cubicBezTo>
                    <a:pt x="572719" y="520569"/>
                    <a:pt x="792840" y="364586"/>
                    <a:pt x="1049392" y="364586"/>
                  </a:cubicBezTo>
                  <a:cubicBezTo>
                    <a:pt x="1134910" y="364586"/>
                    <a:pt x="1216379" y="381918"/>
                    <a:pt x="1290480" y="413260"/>
                  </a:cubicBezTo>
                  <a:lnTo>
                    <a:pt x="1300590" y="418747"/>
                  </a:lnTo>
                  <a:lnTo>
                    <a:pt x="1307327" y="397046"/>
                  </a:lnTo>
                  <a:cubicBezTo>
                    <a:pt x="1406016" y="163719"/>
                    <a:pt x="1637053" y="0"/>
                    <a:pt x="1906329" y="0"/>
                  </a:cubicBezTo>
                  <a:close/>
                </a:path>
              </a:pathLst>
            </a:custGeom>
            <a:solidFill>
              <a:srgbClr val="DE6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998220" y="436245"/>
              <a:ext cx="295275" cy="36957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1</a:t>
              </a:r>
              <a:endParaRPr lang="ko-KR" altLang="en-US" dirty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</p:grpSp>
      <p:cxnSp>
        <p:nvCxnSpPr>
          <p:cNvPr id="65" name="직선 연결선 64"/>
          <p:cNvCxnSpPr/>
          <p:nvPr/>
        </p:nvCxnSpPr>
        <p:spPr>
          <a:xfrm>
            <a:off x="2355850" y="3675380"/>
            <a:ext cx="7548880" cy="1905"/>
          </a:xfrm>
          <a:prstGeom prst="line">
            <a:avLst/>
          </a:prstGeom>
          <a:ln w="34925" cap="rnd">
            <a:solidFill>
              <a:srgbClr val="565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/>
          <p:cNvSpPr/>
          <p:nvPr/>
        </p:nvSpPr>
        <p:spPr>
          <a:xfrm>
            <a:off x="3373755" y="3441700"/>
            <a:ext cx="500380" cy="500380"/>
          </a:xfrm>
          <a:prstGeom prst="ellipse">
            <a:avLst/>
          </a:prstGeom>
          <a:solidFill>
            <a:srgbClr val="EBEBED"/>
          </a:solidFill>
          <a:ln w="34925" cap="rnd">
            <a:solidFill>
              <a:srgbClr val="565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5880100" y="3441700"/>
            <a:ext cx="500380" cy="500380"/>
          </a:xfrm>
          <a:prstGeom prst="ellipse">
            <a:avLst/>
          </a:prstGeom>
          <a:solidFill>
            <a:srgbClr val="EBEBED"/>
          </a:solidFill>
          <a:ln w="34925" cap="rnd">
            <a:solidFill>
              <a:srgbClr val="565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8407400" y="3441700"/>
            <a:ext cx="500380" cy="500380"/>
          </a:xfrm>
          <a:prstGeom prst="ellipse">
            <a:avLst/>
          </a:prstGeom>
          <a:solidFill>
            <a:srgbClr val="EBEBED"/>
          </a:solidFill>
          <a:ln w="34925" cap="rnd">
            <a:solidFill>
              <a:srgbClr val="565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3390900" y="3978275"/>
            <a:ext cx="508635" cy="30797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DE6658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개요</a:t>
            </a:r>
            <a:endParaRPr lang="ko-KR" altLang="en-US" sz="1400" dirty="0">
              <a:solidFill>
                <a:srgbClr val="DE6658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2446020" y="4232275"/>
            <a:ext cx="2397760" cy="46164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JSP  MVC FRAMEWORK </a:t>
            </a:r>
            <a:r>
              <a:rPr lang="ko-KR" altLang="en-US" sz="12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기반</a:t>
            </a:r>
            <a:endParaRPr lang="en-US" altLang="ko-KR" sz="1200" dirty="0" smtClean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r>
              <a:rPr lang="ko-KR" altLang="en-US" sz="12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온라인 쇼핑몰 구현 팀 프로젝트</a:t>
            </a:r>
            <a:endParaRPr lang="ko-KR" altLang="en-US" sz="1200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5688965" y="3978275"/>
            <a:ext cx="880110" cy="30797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DE6658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개발 환경</a:t>
            </a:r>
            <a:endParaRPr lang="ko-KR" altLang="en-US" sz="1400" dirty="0">
              <a:solidFill>
                <a:srgbClr val="DE6658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5219065" y="4232275"/>
            <a:ext cx="1819910" cy="10153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- eclipse neon</a:t>
            </a:r>
          </a:p>
          <a:p>
            <a:pPr algn="ctr"/>
            <a:r>
              <a:rPr lang="en-US" altLang="ko-KR" sz="12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- jdk 1.8.0</a:t>
            </a:r>
          </a:p>
          <a:p>
            <a:pPr algn="ctr"/>
            <a:r>
              <a:rPr lang="en-US" altLang="ko-KR" sz="12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- apache tomcat 8.0</a:t>
            </a:r>
          </a:p>
          <a:p>
            <a:pPr marL="171450" indent="-171450" algn="ctr">
              <a:buFontTx/>
              <a:buChar char="-"/>
            </a:pPr>
            <a:r>
              <a:rPr lang="en-US" altLang="ko-KR" sz="12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mySQL 5.6</a:t>
            </a:r>
          </a:p>
          <a:p>
            <a:pPr algn="ctr"/>
            <a:r>
              <a:rPr lang="en-US" altLang="ko-KR" sz="12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- Git</a:t>
            </a:r>
            <a:endParaRPr lang="ko-KR" altLang="en-US" sz="1200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8248015" y="3958590"/>
            <a:ext cx="832485" cy="30797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DE6658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사용언어</a:t>
            </a:r>
            <a:endParaRPr lang="ko-KR" altLang="en-US" sz="1400" dirty="0">
              <a:solidFill>
                <a:srgbClr val="DE6658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7931150" y="4213225"/>
            <a:ext cx="1465580" cy="1200150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-HTML5 + CSS3</a:t>
            </a:r>
          </a:p>
          <a:p>
            <a:pPr algn="ctr"/>
            <a:r>
              <a:rPr lang="en-US" altLang="ko-KR" sz="12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-JAVASCRIPT</a:t>
            </a:r>
          </a:p>
          <a:p>
            <a:pPr algn="ctr"/>
            <a:r>
              <a:rPr lang="en-US" altLang="ko-KR" sz="12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-JAVA</a:t>
            </a:r>
          </a:p>
          <a:p>
            <a:pPr algn="ctr"/>
            <a:r>
              <a:rPr lang="en-US" altLang="ko-KR" sz="12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-JSTL</a:t>
            </a:r>
          </a:p>
          <a:p>
            <a:pPr algn="ctr"/>
            <a:r>
              <a:rPr lang="en-US" altLang="ko-KR" sz="12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-JQUERY</a:t>
            </a:r>
          </a:p>
          <a:p>
            <a:pPr algn="ctr"/>
            <a:r>
              <a:rPr lang="en-US" altLang="ko-KR" sz="1200" dirty="0" smtClean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-AJAX</a:t>
            </a:r>
            <a:endParaRPr lang="ko-KR" altLang="en-US" sz="1200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909820" y="1179195"/>
            <a:ext cx="2444750" cy="584835"/>
            <a:chOff x="4909820" y="1179195"/>
            <a:chExt cx="2444750" cy="584835"/>
          </a:xfrm>
        </p:grpSpPr>
        <p:sp>
          <p:nvSpPr>
            <p:cNvPr id="99" name="직사각형 98"/>
            <p:cNvSpPr/>
            <p:nvPr/>
          </p:nvSpPr>
          <p:spPr>
            <a:xfrm>
              <a:off x="5113655" y="1267460"/>
              <a:ext cx="2241550" cy="451485"/>
            </a:xfrm>
            <a:prstGeom prst="rect">
              <a:avLst/>
            </a:prstGeom>
            <a:noFill/>
            <a:ln w="25400">
              <a:solidFill>
                <a:srgbClr val="56565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4954270" y="1226820"/>
              <a:ext cx="422275" cy="419735"/>
            </a:xfrm>
            <a:prstGeom prst="rect">
              <a:avLst/>
            </a:prstGeom>
            <a:solidFill>
              <a:srgbClr val="EBEB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4909820" y="1179195"/>
              <a:ext cx="824230" cy="584835"/>
            </a:xfrm>
            <a:prstGeom prst="rect">
              <a:avLst/>
            </a:prstGeom>
            <a:scene3d>
              <a:camera prst="obliqueTopLeft"/>
              <a:lightRig rig="threePt" dir="t"/>
            </a:scene3d>
          </p:spPr>
          <p:txBody>
            <a:bodyPr wrap="none">
              <a:spAutoFit/>
            </a:bodyPr>
            <a:lstStyle/>
            <a:p>
              <a:r>
                <a:rPr lang="ko-KR" altLang="en-US" sz="3200" dirty="0" smtClean="0">
                  <a:solidFill>
                    <a:srgbClr val="DE6658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소</a:t>
              </a:r>
              <a:r>
                <a:rPr lang="ko-KR" altLang="en-US" dirty="0" smtClean="0">
                  <a:solidFill>
                    <a:srgbClr val="565658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 개</a:t>
              </a:r>
              <a:endParaRPr lang="ko-KR" altLang="en-US" spc="300" dirty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393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7"/>
          <a:stretch/>
        </p:blipFill>
        <p:spPr bwMode="auto">
          <a:xfrm>
            <a:off x="680720" y="967740"/>
            <a:ext cx="5806440" cy="441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38785" y="645795"/>
            <a:ext cx="11314430" cy="5567045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3222625" cy="26670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1565275" y="508635"/>
            <a:ext cx="2849880" cy="3079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주요 기능 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– 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상품평 사진보기 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2</a:t>
            </a:r>
            <a:endParaRPr lang="ko-KR" altLang="en-US" sz="1400" dirty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grpSp>
        <p:nvGrpSpPr>
          <p:cNvPr id="2" name="그룹 185"/>
          <p:cNvGrpSpPr/>
          <p:nvPr/>
        </p:nvGrpSpPr>
        <p:grpSpPr>
          <a:xfrm>
            <a:off x="767715" y="294005"/>
            <a:ext cx="796925" cy="511810"/>
            <a:chOff x="767715" y="294005"/>
            <a:chExt cx="796925" cy="511810"/>
          </a:xfrm>
        </p:grpSpPr>
        <p:sp>
          <p:nvSpPr>
            <p:cNvPr id="140" name="자유형 139"/>
            <p:cNvSpPr/>
            <p:nvPr/>
          </p:nvSpPr>
          <p:spPr>
            <a:xfrm>
              <a:off x="767715" y="294005"/>
              <a:ext cx="796925" cy="442595"/>
            </a:xfrm>
            <a:custGeom>
              <a:avLst/>
              <a:gdLst>
                <a:gd name="connsiteX0" fmla="*/ 1906329 w 3145074"/>
                <a:gd name="connsiteY0" fmla="*/ 0 h 1746961"/>
                <a:gd name="connsiteX1" fmla="*/ 2543211 w 3145074"/>
                <a:gd name="connsiteY1" fmla="*/ 519074 h 1746961"/>
                <a:gd name="connsiteX2" fmla="*/ 2550041 w 3145074"/>
                <a:gd name="connsiteY2" fmla="*/ 586822 h 1746961"/>
                <a:gd name="connsiteX3" fmla="*/ 2626000 w 3145074"/>
                <a:gd name="connsiteY3" fmla="*/ 594480 h 1746961"/>
                <a:gd name="connsiteX4" fmla="*/ 3145074 w 3145074"/>
                <a:gd name="connsiteY4" fmla="*/ 1231362 h 1746961"/>
                <a:gd name="connsiteX5" fmla="*/ 2954667 w 3145074"/>
                <a:gd name="connsiteY5" fmla="*/ 1691045 h 1746961"/>
                <a:gd name="connsiteX6" fmla="*/ 2886897 w 3145074"/>
                <a:gd name="connsiteY6" fmla="*/ 1746961 h 1746961"/>
                <a:gd name="connsiteX7" fmla="*/ 328154 w 3145074"/>
                <a:gd name="connsiteY7" fmla="*/ 1746961 h 1746961"/>
                <a:gd name="connsiteX8" fmla="*/ 311080 w 3145074"/>
                <a:gd name="connsiteY8" fmla="*/ 1741661 h 1746961"/>
                <a:gd name="connsiteX9" fmla="*/ 0 w 3145074"/>
                <a:gd name="connsiteY9" fmla="*/ 1272350 h 1746961"/>
                <a:gd name="connsiteX10" fmla="*/ 406688 w 3145074"/>
                <a:gd name="connsiteY10" fmla="*/ 773361 h 1746961"/>
                <a:gd name="connsiteX11" fmla="*/ 471248 w 3145074"/>
                <a:gd name="connsiteY11" fmla="*/ 766853 h 1746961"/>
                <a:gd name="connsiteX12" fmla="*/ 478693 w 3145074"/>
                <a:gd name="connsiteY12" fmla="*/ 742871 h 1746961"/>
                <a:gd name="connsiteX13" fmla="*/ 1049392 w 3145074"/>
                <a:gd name="connsiteY13" fmla="*/ 364586 h 1746961"/>
                <a:gd name="connsiteX14" fmla="*/ 1290480 w 3145074"/>
                <a:gd name="connsiteY14" fmla="*/ 413260 h 1746961"/>
                <a:gd name="connsiteX15" fmla="*/ 1300590 w 3145074"/>
                <a:gd name="connsiteY15" fmla="*/ 418747 h 1746961"/>
                <a:gd name="connsiteX16" fmla="*/ 1307327 w 3145074"/>
                <a:gd name="connsiteY16" fmla="*/ 397046 h 1746961"/>
                <a:gd name="connsiteX17" fmla="*/ 1906329 w 3145074"/>
                <a:gd name="connsiteY17" fmla="*/ 0 h 174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45074" h="1746961">
                  <a:moveTo>
                    <a:pt x="1906329" y="0"/>
                  </a:moveTo>
                  <a:cubicBezTo>
                    <a:pt x="2220485" y="0"/>
                    <a:pt x="2482593" y="222839"/>
                    <a:pt x="2543211" y="519074"/>
                  </a:cubicBezTo>
                  <a:lnTo>
                    <a:pt x="2550041" y="586822"/>
                  </a:lnTo>
                  <a:lnTo>
                    <a:pt x="2626000" y="594480"/>
                  </a:lnTo>
                  <a:cubicBezTo>
                    <a:pt x="2922235" y="655098"/>
                    <a:pt x="3145074" y="917206"/>
                    <a:pt x="3145074" y="1231362"/>
                  </a:cubicBezTo>
                  <a:cubicBezTo>
                    <a:pt x="3145074" y="1410880"/>
                    <a:pt x="3072310" y="1573402"/>
                    <a:pt x="2954667" y="1691045"/>
                  </a:cubicBezTo>
                  <a:lnTo>
                    <a:pt x="2886897" y="1746961"/>
                  </a:lnTo>
                  <a:lnTo>
                    <a:pt x="328154" y="1746961"/>
                  </a:lnTo>
                  <a:lnTo>
                    <a:pt x="311080" y="1741661"/>
                  </a:lnTo>
                  <a:cubicBezTo>
                    <a:pt x="128272" y="1664339"/>
                    <a:pt x="0" y="1483324"/>
                    <a:pt x="0" y="1272350"/>
                  </a:cubicBezTo>
                  <a:cubicBezTo>
                    <a:pt x="0" y="1026213"/>
                    <a:pt x="174592" y="820855"/>
                    <a:pt x="406688" y="773361"/>
                  </a:cubicBezTo>
                  <a:lnTo>
                    <a:pt x="471248" y="766853"/>
                  </a:lnTo>
                  <a:lnTo>
                    <a:pt x="478693" y="742871"/>
                  </a:lnTo>
                  <a:cubicBezTo>
                    <a:pt x="572719" y="520569"/>
                    <a:pt x="792840" y="364586"/>
                    <a:pt x="1049392" y="364586"/>
                  </a:cubicBezTo>
                  <a:cubicBezTo>
                    <a:pt x="1134910" y="364586"/>
                    <a:pt x="1216379" y="381918"/>
                    <a:pt x="1290480" y="413260"/>
                  </a:cubicBezTo>
                  <a:lnTo>
                    <a:pt x="1300590" y="418747"/>
                  </a:lnTo>
                  <a:lnTo>
                    <a:pt x="1307327" y="397046"/>
                  </a:lnTo>
                  <a:cubicBezTo>
                    <a:pt x="1406016" y="163719"/>
                    <a:pt x="1637053" y="0"/>
                    <a:pt x="1906329" y="0"/>
                  </a:cubicBezTo>
                  <a:close/>
                </a:path>
              </a:pathLst>
            </a:custGeom>
            <a:solidFill>
              <a:srgbClr val="FBCC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998220" y="436245"/>
              <a:ext cx="297180" cy="36957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3</a:t>
              </a:r>
              <a:endParaRPr lang="ko-KR" altLang="en-US" dirty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</p:grpSp>
      <p:grpSp>
        <p:nvGrpSpPr>
          <p:cNvPr id="3" name="그룹 52"/>
          <p:cNvGrpSpPr/>
          <p:nvPr/>
        </p:nvGrpSpPr>
        <p:grpSpPr>
          <a:xfrm>
            <a:off x="5390515" y="6434455"/>
            <a:ext cx="1411605" cy="94615"/>
            <a:chOff x="5390515" y="6434455"/>
            <a:chExt cx="1411605" cy="94615"/>
          </a:xfrm>
        </p:grpSpPr>
        <p:sp>
          <p:nvSpPr>
            <p:cNvPr id="18" name="타원 17"/>
            <p:cNvSpPr/>
            <p:nvPr/>
          </p:nvSpPr>
          <p:spPr>
            <a:xfrm rot="16200000">
              <a:off x="539051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 rot="16200000">
              <a:off x="571944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 rot="16200000">
              <a:off x="6049010" y="6434455"/>
              <a:ext cx="94615" cy="94615"/>
            </a:xfrm>
            <a:prstGeom prst="ellipse">
              <a:avLst/>
            </a:prstGeom>
            <a:noFill/>
            <a:ln w="38100">
              <a:solidFill>
                <a:srgbClr val="FBC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 rot="16200000">
              <a:off x="637794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 rot="16200000">
              <a:off x="670687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445" y="4320540"/>
            <a:ext cx="5899785" cy="1692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그룹 22"/>
          <p:cNvGrpSpPr/>
          <p:nvPr/>
        </p:nvGrpSpPr>
        <p:grpSpPr>
          <a:xfrm rot="2329165">
            <a:off x="5913120" y="3632200"/>
            <a:ext cx="1118235" cy="525780"/>
            <a:chOff x="5913120" y="3632200"/>
            <a:chExt cx="1118235" cy="525780"/>
          </a:xfrm>
        </p:grpSpPr>
        <p:sp>
          <p:nvSpPr>
            <p:cNvPr id="24" name="갈매기형 수장 23"/>
            <p:cNvSpPr/>
            <p:nvPr/>
          </p:nvSpPr>
          <p:spPr>
            <a:xfrm>
              <a:off x="6743700" y="3632200"/>
              <a:ext cx="288290" cy="525780"/>
            </a:xfrm>
            <a:prstGeom prst="chevron">
              <a:avLst/>
            </a:prstGeom>
            <a:solidFill>
              <a:srgbClr val="4747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25" name="갈매기형 수장 24"/>
            <p:cNvSpPr/>
            <p:nvPr/>
          </p:nvSpPr>
          <p:spPr>
            <a:xfrm>
              <a:off x="6536055" y="3632200"/>
              <a:ext cx="288290" cy="525780"/>
            </a:xfrm>
            <a:prstGeom prst="chevron">
              <a:avLst/>
            </a:prstGeom>
            <a:solidFill>
              <a:srgbClr val="47474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26" name="갈매기형 수장 25"/>
            <p:cNvSpPr/>
            <p:nvPr/>
          </p:nvSpPr>
          <p:spPr>
            <a:xfrm>
              <a:off x="6328410" y="3632200"/>
              <a:ext cx="288290" cy="525780"/>
            </a:xfrm>
            <a:prstGeom prst="chevron">
              <a:avLst/>
            </a:prstGeom>
            <a:solidFill>
              <a:srgbClr val="474747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27" name="갈매기형 수장 26"/>
            <p:cNvSpPr/>
            <p:nvPr/>
          </p:nvSpPr>
          <p:spPr>
            <a:xfrm>
              <a:off x="6120765" y="3632200"/>
              <a:ext cx="288290" cy="525780"/>
            </a:xfrm>
            <a:prstGeom prst="chevron">
              <a:avLst/>
            </a:prstGeom>
            <a:solidFill>
              <a:srgbClr val="474747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28" name="갈매기형 수장 27"/>
            <p:cNvSpPr/>
            <p:nvPr/>
          </p:nvSpPr>
          <p:spPr>
            <a:xfrm>
              <a:off x="5913120" y="3632200"/>
              <a:ext cx="288290" cy="525780"/>
            </a:xfrm>
            <a:prstGeom prst="chevron">
              <a:avLst/>
            </a:prstGeom>
            <a:solidFill>
              <a:srgbClr val="474747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239510" y="3001645"/>
            <a:ext cx="3681730" cy="307975"/>
            <a:chOff x="6239510" y="3001645"/>
            <a:chExt cx="3681730" cy="307975"/>
          </a:xfrm>
        </p:grpSpPr>
        <p:sp>
          <p:nvSpPr>
            <p:cNvPr id="30" name="타원 29"/>
            <p:cNvSpPr/>
            <p:nvPr/>
          </p:nvSpPr>
          <p:spPr>
            <a:xfrm>
              <a:off x="6239510" y="3243580"/>
              <a:ext cx="65405" cy="6540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6272530" y="3001645"/>
              <a:ext cx="3648710" cy="307975"/>
              <a:chOff x="6272530" y="3001645"/>
              <a:chExt cx="3648710" cy="307975"/>
            </a:xfrm>
          </p:grpSpPr>
          <p:cxnSp>
            <p:nvCxnSpPr>
              <p:cNvPr id="32" name="직선 연결선 31"/>
              <p:cNvCxnSpPr/>
              <p:nvPr/>
            </p:nvCxnSpPr>
            <p:spPr>
              <a:xfrm flipV="1">
                <a:off x="6272530" y="3276600"/>
                <a:ext cx="3432175" cy="1270"/>
              </a:xfrm>
              <a:prstGeom prst="line">
                <a:avLst/>
              </a:prstGeom>
              <a:ln w="19050" cap="rnd">
                <a:solidFill>
                  <a:srgbClr val="56565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>
                <a:off x="6749415" y="3001645"/>
                <a:ext cx="3171825" cy="30797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rgbClr val="565658"/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이미지 더보기</a:t>
                </a:r>
                <a:r>
                  <a:rPr lang="ko-KR" altLang="en-US" sz="1400" dirty="0">
                    <a:solidFill>
                      <a:srgbClr val="565658"/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 </a:t>
                </a:r>
                <a:r>
                  <a:rPr lang="ko-KR" altLang="en-US" sz="1400" dirty="0" smtClean="0">
                    <a:solidFill>
                      <a:srgbClr val="565658"/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클릭 시 전체 이미지 창</a:t>
                </a:r>
                <a:endParaRPr lang="ko-KR" altLang="en-US" sz="1400" dirty="0">
                  <a:solidFill>
                    <a:srgbClr val="565658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52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785" y="645795"/>
            <a:ext cx="11314430" cy="5567045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2"/>
          <p:cNvGrpSpPr/>
          <p:nvPr/>
        </p:nvGrpSpPr>
        <p:grpSpPr>
          <a:xfrm>
            <a:off x="5390515" y="6434455"/>
            <a:ext cx="1411605" cy="94615"/>
            <a:chOff x="5390515" y="6434455"/>
            <a:chExt cx="1411605" cy="94615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51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4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9010" y="6434455"/>
              <a:ext cx="94615" cy="94615"/>
            </a:xfrm>
            <a:prstGeom prst="ellipse">
              <a:avLst/>
            </a:prstGeom>
            <a:noFill/>
            <a:ln w="38100">
              <a:solidFill>
                <a:srgbClr val="FBC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6200000">
              <a:off x="637794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16200000">
              <a:off x="670687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14375" y="525780"/>
            <a:ext cx="2878455" cy="26670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1565275" y="508635"/>
            <a:ext cx="2494280" cy="3079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주요 기능 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– 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상품평 좋아요</a:t>
            </a:r>
            <a:endParaRPr lang="ko-KR" altLang="en-US" sz="1400" dirty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grpSp>
        <p:nvGrpSpPr>
          <p:cNvPr id="3" name="그룹 185"/>
          <p:cNvGrpSpPr/>
          <p:nvPr/>
        </p:nvGrpSpPr>
        <p:grpSpPr>
          <a:xfrm>
            <a:off x="767715" y="294005"/>
            <a:ext cx="796925" cy="511810"/>
            <a:chOff x="767715" y="294005"/>
            <a:chExt cx="796925" cy="511810"/>
          </a:xfrm>
        </p:grpSpPr>
        <p:sp>
          <p:nvSpPr>
            <p:cNvPr id="140" name="자유형 139"/>
            <p:cNvSpPr/>
            <p:nvPr/>
          </p:nvSpPr>
          <p:spPr>
            <a:xfrm>
              <a:off x="767715" y="294005"/>
              <a:ext cx="796925" cy="442595"/>
            </a:xfrm>
            <a:custGeom>
              <a:avLst/>
              <a:gdLst>
                <a:gd name="connsiteX0" fmla="*/ 1906329 w 3145074"/>
                <a:gd name="connsiteY0" fmla="*/ 0 h 1746961"/>
                <a:gd name="connsiteX1" fmla="*/ 2543211 w 3145074"/>
                <a:gd name="connsiteY1" fmla="*/ 519074 h 1746961"/>
                <a:gd name="connsiteX2" fmla="*/ 2550041 w 3145074"/>
                <a:gd name="connsiteY2" fmla="*/ 586822 h 1746961"/>
                <a:gd name="connsiteX3" fmla="*/ 2626000 w 3145074"/>
                <a:gd name="connsiteY3" fmla="*/ 594480 h 1746961"/>
                <a:gd name="connsiteX4" fmla="*/ 3145074 w 3145074"/>
                <a:gd name="connsiteY4" fmla="*/ 1231362 h 1746961"/>
                <a:gd name="connsiteX5" fmla="*/ 2954667 w 3145074"/>
                <a:gd name="connsiteY5" fmla="*/ 1691045 h 1746961"/>
                <a:gd name="connsiteX6" fmla="*/ 2886897 w 3145074"/>
                <a:gd name="connsiteY6" fmla="*/ 1746961 h 1746961"/>
                <a:gd name="connsiteX7" fmla="*/ 328154 w 3145074"/>
                <a:gd name="connsiteY7" fmla="*/ 1746961 h 1746961"/>
                <a:gd name="connsiteX8" fmla="*/ 311080 w 3145074"/>
                <a:gd name="connsiteY8" fmla="*/ 1741661 h 1746961"/>
                <a:gd name="connsiteX9" fmla="*/ 0 w 3145074"/>
                <a:gd name="connsiteY9" fmla="*/ 1272350 h 1746961"/>
                <a:gd name="connsiteX10" fmla="*/ 406688 w 3145074"/>
                <a:gd name="connsiteY10" fmla="*/ 773361 h 1746961"/>
                <a:gd name="connsiteX11" fmla="*/ 471248 w 3145074"/>
                <a:gd name="connsiteY11" fmla="*/ 766853 h 1746961"/>
                <a:gd name="connsiteX12" fmla="*/ 478693 w 3145074"/>
                <a:gd name="connsiteY12" fmla="*/ 742871 h 1746961"/>
                <a:gd name="connsiteX13" fmla="*/ 1049392 w 3145074"/>
                <a:gd name="connsiteY13" fmla="*/ 364586 h 1746961"/>
                <a:gd name="connsiteX14" fmla="*/ 1290480 w 3145074"/>
                <a:gd name="connsiteY14" fmla="*/ 413260 h 1746961"/>
                <a:gd name="connsiteX15" fmla="*/ 1300590 w 3145074"/>
                <a:gd name="connsiteY15" fmla="*/ 418747 h 1746961"/>
                <a:gd name="connsiteX16" fmla="*/ 1307327 w 3145074"/>
                <a:gd name="connsiteY16" fmla="*/ 397046 h 1746961"/>
                <a:gd name="connsiteX17" fmla="*/ 1906329 w 3145074"/>
                <a:gd name="connsiteY17" fmla="*/ 0 h 174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45074" h="1746961">
                  <a:moveTo>
                    <a:pt x="1906329" y="0"/>
                  </a:moveTo>
                  <a:cubicBezTo>
                    <a:pt x="2220485" y="0"/>
                    <a:pt x="2482593" y="222839"/>
                    <a:pt x="2543211" y="519074"/>
                  </a:cubicBezTo>
                  <a:lnTo>
                    <a:pt x="2550041" y="586822"/>
                  </a:lnTo>
                  <a:lnTo>
                    <a:pt x="2626000" y="594480"/>
                  </a:lnTo>
                  <a:cubicBezTo>
                    <a:pt x="2922235" y="655098"/>
                    <a:pt x="3145074" y="917206"/>
                    <a:pt x="3145074" y="1231362"/>
                  </a:cubicBezTo>
                  <a:cubicBezTo>
                    <a:pt x="3145074" y="1410880"/>
                    <a:pt x="3072310" y="1573402"/>
                    <a:pt x="2954667" y="1691045"/>
                  </a:cubicBezTo>
                  <a:lnTo>
                    <a:pt x="2886897" y="1746961"/>
                  </a:lnTo>
                  <a:lnTo>
                    <a:pt x="328154" y="1746961"/>
                  </a:lnTo>
                  <a:lnTo>
                    <a:pt x="311080" y="1741661"/>
                  </a:lnTo>
                  <a:cubicBezTo>
                    <a:pt x="128272" y="1664339"/>
                    <a:pt x="0" y="1483324"/>
                    <a:pt x="0" y="1272350"/>
                  </a:cubicBezTo>
                  <a:cubicBezTo>
                    <a:pt x="0" y="1026213"/>
                    <a:pt x="174592" y="820855"/>
                    <a:pt x="406688" y="773361"/>
                  </a:cubicBezTo>
                  <a:lnTo>
                    <a:pt x="471248" y="766853"/>
                  </a:lnTo>
                  <a:lnTo>
                    <a:pt x="478693" y="742871"/>
                  </a:lnTo>
                  <a:cubicBezTo>
                    <a:pt x="572719" y="520569"/>
                    <a:pt x="792840" y="364586"/>
                    <a:pt x="1049392" y="364586"/>
                  </a:cubicBezTo>
                  <a:cubicBezTo>
                    <a:pt x="1134910" y="364586"/>
                    <a:pt x="1216379" y="381918"/>
                    <a:pt x="1290480" y="413260"/>
                  </a:cubicBezTo>
                  <a:lnTo>
                    <a:pt x="1300590" y="418747"/>
                  </a:lnTo>
                  <a:lnTo>
                    <a:pt x="1307327" y="397046"/>
                  </a:lnTo>
                  <a:cubicBezTo>
                    <a:pt x="1406016" y="163719"/>
                    <a:pt x="1637053" y="0"/>
                    <a:pt x="1906329" y="0"/>
                  </a:cubicBezTo>
                  <a:close/>
                </a:path>
              </a:pathLst>
            </a:custGeom>
            <a:solidFill>
              <a:srgbClr val="FBCC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998220" y="436245"/>
              <a:ext cx="297180" cy="36957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3</a:t>
              </a:r>
              <a:endParaRPr lang="ko-KR" altLang="en-US" dirty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p14="http://schemas.microsoft.com/office/powerpoint/2010/main" xmlns="" xmlns:a16="http://schemas.microsoft.com/office/drawing/2014/main" id="{829D9EA3-6169-40F9-AEF0-19DC0BE4A76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15430" y="869315"/>
            <a:ext cx="4476750" cy="14097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p14="http://schemas.microsoft.com/office/powerpoint/2010/main" xmlns="" xmlns:a16="http://schemas.microsoft.com/office/drawing/2014/main" id="{72833D34-47F4-4CA1-9BA3-39A2E5A3DD9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03060" y="1880870"/>
            <a:ext cx="4343400" cy="1285875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55" y="1701800"/>
            <a:ext cx="5138420" cy="371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950" y="3312160"/>
            <a:ext cx="425323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/>
          <p:cNvGrpSpPr/>
          <p:nvPr/>
        </p:nvGrpSpPr>
        <p:grpSpPr>
          <a:xfrm>
            <a:off x="5536565" y="2399030"/>
            <a:ext cx="1118235" cy="525780"/>
            <a:chOff x="5536565" y="2399030"/>
            <a:chExt cx="1118235" cy="525780"/>
          </a:xfrm>
        </p:grpSpPr>
        <p:sp>
          <p:nvSpPr>
            <p:cNvPr id="23" name="갈매기형 수장 22"/>
            <p:cNvSpPr/>
            <p:nvPr/>
          </p:nvSpPr>
          <p:spPr>
            <a:xfrm>
              <a:off x="6367145" y="2399030"/>
              <a:ext cx="288290" cy="525780"/>
            </a:xfrm>
            <a:prstGeom prst="chevron">
              <a:avLst/>
            </a:prstGeom>
            <a:solidFill>
              <a:srgbClr val="4747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24" name="갈매기형 수장 23"/>
            <p:cNvSpPr/>
            <p:nvPr/>
          </p:nvSpPr>
          <p:spPr>
            <a:xfrm>
              <a:off x="6159500" y="2399030"/>
              <a:ext cx="288290" cy="525780"/>
            </a:xfrm>
            <a:prstGeom prst="chevron">
              <a:avLst/>
            </a:prstGeom>
            <a:solidFill>
              <a:srgbClr val="47474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25" name="갈매기형 수장 24"/>
            <p:cNvSpPr/>
            <p:nvPr/>
          </p:nvSpPr>
          <p:spPr>
            <a:xfrm>
              <a:off x="5951855" y="2399030"/>
              <a:ext cx="288290" cy="525780"/>
            </a:xfrm>
            <a:prstGeom prst="chevron">
              <a:avLst/>
            </a:prstGeom>
            <a:solidFill>
              <a:srgbClr val="474747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26" name="갈매기형 수장 25"/>
            <p:cNvSpPr/>
            <p:nvPr/>
          </p:nvSpPr>
          <p:spPr>
            <a:xfrm>
              <a:off x="5744210" y="2399030"/>
              <a:ext cx="288290" cy="525780"/>
            </a:xfrm>
            <a:prstGeom prst="chevron">
              <a:avLst/>
            </a:prstGeom>
            <a:solidFill>
              <a:srgbClr val="474747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27" name="갈매기형 수장 26"/>
            <p:cNvSpPr/>
            <p:nvPr/>
          </p:nvSpPr>
          <p:spPr>
            <a:xfrm>
              <a:off x="5536565" y="2399030"/>
              <a:ext cx="288290" cy="525780"/>
            </a:xfrm>
            <a:prstGeom prst="chevron">
              <a:avLst/>
            </a:prstGeom>
            <a:solidFill>
              <a:srgbClr val="474747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3650615" y="4582795"/>
            <a:ext cx="1739265" cy="549275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8790305" y="5427980"/>
            <a:ext cx="1441450" cy="549275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5680710" y="4702810"/>
            <a:ext cx="3629025" cy="307975"/>
            <a:chOff x="5680710" y="4702810"/>
            <a:chExt cx="3629025" cy="307975"/>
          </a:xfrm>
        </p:grpSpPr>
        <p:sp>
          <p:nvSpPr>
            <p:cNvPr id="31" name="타원 30"/>
            <p:cNvSpPr/>
            <p:nvPr/>
          </p:nvSpPr>
          <p:spPr>
            <a:xfrm>
              <a:off x="5680710" y="4944745"/>
              <a:ext cx="65405" cy="6540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5713730" y="4702810"/>
              <a:ext cx="3596005" cy="307975"/>
              <a:chOff x="5713730" y="4702810"/>
              <a:chExt cx="3596005" cy="307975"/>
            </a:xfrm>
          </p:grpSpPr>
          <p:cxnSp>
            <p:nvCxnSpPr>
              <p:cNvPr id="33" name="직선 연결선 32"/>
              <p:cNvCxnSpPr/>
              <p:nvPr/>
            </p:nvCxnSpPr>
            <p:spPr>
              <a:xfrm flipV="1">
                <a:off x="5713730" y="4977765"/>
                <a:ext cx="3432175" cy="1270"/>
              </a:xfrm>
              <a:prstGeom prst="line">
                <a:avLst/>
              </a:prstGeom>
              <a:ln w="19050" cap="rnd">
                <a:solidFill>
                  <a:srgbClr val="56565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/>
              <p:cNvSpPr txBox="1"/>
              <p:nvPr/>
            </p:nvSpPr>
            <p:spPr>
              <a:xfrm>
                <a:off x="6039485" y="4702810"/>
                <a:ext cx="3270250" cy="30797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rgbClr val="565658"/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‘</a:t>
                </a:r>
                <a:r>
                  <a:rPr lang="ko-KR" altLang="en-US" sz="1400" dirty="0" smtClean="0">
                    <a:solidFill>
                      <a:srgbClr val="565658"/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도움이 돼요</a:t>
                </a:r>
                <a:r>
                  <a:rPr lang="en-US" altLang="ko-KR" sz="1400" dirty="0" smtClean="0">
                    <a:solidFill>
                      <a:srgbClr val="565658"/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’ </a:t>
                </a:r>
                <a:r>
                  <a:rPr lang="ko-KR" altLang="en-US" sz="1400" dirty="0" smtClean="0">
                    <a:solidFill>
                      <a:srgbClr val="565658"/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클릭 시 숫자가 </a:t>
                </a:r>
                <a:r>
                  <a:rPr lang="en-US" altLang="ko-KR" sz="1400" dirty="0" smtClean="0">
                    <a:solidFill>
                      <a:srgbClr val="565658"/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+ 1 </a:t>
                </a:r>
                <a:r>
                  <a:rPr lang="ko-KR" altLang="en-US" sz="1400" dirty="0" smtClean="0">
                    <a:solidFill>
                      <a:srgbClr val="565658"/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됨</a:t>
                </a:r>
                <a:endParaRPr lang="ko-KR" altLang="en-US" sz="1400" dirty="0">
                  <a:solidFill>
                    <a:srgbClr val="565658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52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785" y="645795"/>
            <a:ext cx="11314430" cy="5567045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2"/>
          <p:cNvGrpSpPr/>
          <p:nvPr/>
        </p:nvGrpSpPr>
        <p:grpSpPr>
          <a:xfrm>
            <a:off x="5390515" y="6434455"/>
            <a:ext cx="1411605" cy="94615"/>
            <a:chOff x="5390515" y="6434455"/>
            <a:chExt cx="1411605" cy="94615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51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4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9010" y="6434455"/>
              <a:ext cx="94615" cy="94615"/>
            </a:xfrm>
            <a:prstGeom prst="ellipse">
              <a:avLst/>
            </a:prstGeom>
            <a:noFill/>
            <a:ln w="38100">
              <a:solidFill>
                <a:srgbClr val="FBC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6200000">
              <a:off x="637794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16200000">
              <a:off x="670687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14375" y="525780"/>
            <a:ext cx="1941195" cy="26670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1565275" y="508635"/>
            <a:ext cx="982980" cy="3079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주요 기능</a:t>
            </a:r>
            <a:endParaRPr lang="ko-KR" altLang="en-US" sz="1400" dirty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grpSp>
        <p:nvGrpSpPr>
          <p:cNvPr id="3" name="그룹 185"/>
          <p:cNvGrpSpPr/>
          <p:nvPr/>
        </p:nvGrpSpPr>
        <p:grpSpPr>
          <a:xfrm>
            <a:off x="767715" y="294005"/>
            <a:ext cx="796925" cy="511810"/>
            <a:chOff x="767715" y="294005"/>
            <a:chExt cx="796925" cy="511810"/>
          </a:xfrm>
        </p:grpSpPr>
        <p:sp>
          <p:nvSpPr>
            <p:cNvPr id="140" name="자유형 139"/>
            <p:cNvSpPr/>
            <p:nvPr/>
          </p:nvSpPr>
          <p:spPr>
            <a:xfrm>
              <a:off x="767715" y="294005"/>
              <a:ext cx="796925" cy="442595"/>
            </a:xfrm>
            <a:custGeom>
              <a:avLst/>
              <a:gdLst>
                <a:gd name="connsiteX0" fmla="*/ 1906329 w 3145074"/>
                <a:gd name="connsiteY0" fmla="*/ 0 h 1746961"/>
                <a:gd name="connsiteX1" fmla="*/ 2543211 w 3145074"/>
                <a:gd name="connsiteY1" fmla="*/ 519074 h 1746961"/>
                <a:gd name="connsiteX2" fmla="*/ 2550041 w 3145074"/>
                <a:gd name="connsiteY2" fmla="*/ 586822 h 1746961"/>
                <a:gd name="connsiteX3" fmla="*/ 2626000 w 3145074"/>
                <a:gd name="connsiteY3" fmla="*/ 594480 h 1746961"/>
                <a:gd name="connsiteX4" fmla="*/ 3145074 w 3145074"/>
                <a:gd name="connsiteY4" fmla="*/ 1231362 h 1746961"/>
                <a:gd name="connsiteX5" fmla="*/ 2954667 w 3145074"/>
                <a:gd name="connsiteY5" fmla="*/ 1691045 h 1746961"/>
                <a:gd name="connsiteX6" fmla="*/ 2886897 w 3145074"/>
                <a:gd name="connsiteY6" fmla="*/ 1746961 h 1746961"/>
                <a:gd name="connsiteX7" fmla="*/ 328154 w 3145074"/>
                <a:gd name="connsiteY7" fmla="*/ 1746961 h 1746961"/>
                <a:gd name="connsiteX8" fmla="*/ 311080 w 3145074"/>
                <a:gd name="connsiteY8" fmla="*/ 1741661 h 1746961"/>
                <a:gd name="connsiteX9" fmla="*/ 0 w 3145074"/>
                <a:gd name="connsiteY9" fmla="*/ 1272350 h 1746961"/>
                <a:gd name="connsiteX10" fmla="*/ 406688 w 3145074"/>
                <a:gd name="connsiteY10" fmla="*/ 773361 h 1746961"/>
                <a:gd name="connsiteX11" fmla="*/ 471248 w 3145074"/>
                <a:gd name="connsiteY11" fmla="*/ 766853 h 1746961"/>
                <a:gd name="connsiteX12" fmla="*/ 478693 w 3145074"/>
                <a:gd name="connsiteY12" fmla="*/ 742871 h 1746961"/>
                <a:gd name="connsiteX13" fmla="*/ 1049392 w 3145074"/>
                <a:gd name="connsiteY13" fmla="*/ 364586 h 1746961"/>
                <a:gd name="connsiteX14" fmla="*/ 1290480 w 3145074"/>
                <a:gd name="connsiteY14" fmla="*/ 413260 h 1746961"/>
                <a:gd name="connsiteX15" fmla="*/ 1300590 w 3145074"/>
                <a:gd name="connsiteY15" fmla="*/ 418747 h 1746961"/>
                <a:gd name="connsiteX16" fmla="*/ 1307327 w 3145074"/>
                <a:gd name="connsiteY16" fmla="*/ 397046 h 1746961"/>
                <a:gd name="connsiteX17" fmla="*/ 1906329 w 3145074"/>
                <a:gd name="connsiteY17" fmla="*/ 0 h 174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45074" h="1746961">
                  <a:moveTo>
                    <a:pt x="1906329" y="0"/>
                  </a:moveTo>
                  <a:cubicBezTo>
                    <a:pt x="2220485" y="0"/>
                    <a:pt x="2482593" y="222839"/>
                    <a:pt x="2543211" y="519074"/>
                  </a:cubicBezTo>
                  <a:lnTo>
                    <a:pt x="2550041" y="586822"/>
                  </a:lnTo>
                  <a:lnTo>
                    <a:pt x="2626000" y="594480"/>
                  </a:lnTo>
                  <a:cubicBezTo>
                    <a:pt x="2922235" y="655098"/>
                    <a:pt x="3145074" y="917206"/>
                    <a:pt x="3145074" y="1231362"/>
                  </a:cubicBezTo>
                  <a:cubicBezTo>
                    <a:pt x="3145074" y="1410880"/>
                    <a:pt x="3072310" y="1573402"/>
                    <a:pt x="2954667" y="1691045"/>
                  </a:cubicBezTo>
                  <a:lnTo>
                    <a:pt x="2886897" y="1746961"/>
                  </a:lnTo>
                  <a:lnTo>
                    <a:pt x="328154" y="1746961"/>
                  </a:lnTo>
                  <a:lnTo>
                    <a:pt x="311080" y="1741661"/>
                  </a:lnTo>
                  <a:cubicBezTo>
                    <a:pt x="128272" y="1664339"/>
                    <a:pt x="0" y="1483324"/>
                    <a:pt x="0" y="1272350"/>
                  </a:cubicBezTo>
                  <a:cubicBezTo>
                    <a:pt x="0" y="1026213"/>
                    <a:pt x="174592" y="820855"/>
                    <a:pt x="406688" y="773361"/>
                  </a:cubicBezTo>
                  <a:lnTo>
                    <a:pt x="471248" y="766853"/>
                  </a:lnTo>
                  <a:lnTo>
                    <a:pt x="478693" y="742871"/>
                  </a:lnTo>
                  <a:cubicBezTo>
                    <a:pt x="572719" y="520569"/>
                    <a:pt x="792840" y="364586"/>
                    <a:pt x="1049392" y="364586"/>
                  </a:cubicBezTo>
                  <a:cubicBezTo>
                    <a:pt x="1134910" y="364586"/>
                    <a:pt x="1216379" y="381918"/>
                    <a:pt x="1290480" y="413260"/>
                  </a:cubicBezTo>
                  <a:lnTo>
                    <a:pt x="1300590" y="418747"/>
                  </a:lnTo>
                  <a:lnTo>
                    <a:pt x="1307327" y="397046"/>
                  </a:lnTo>
                  <a:cubicBezTo>
                    <a:pt x="1406016" y="163719"/>
                    <a:pt x="1637053" y="0"/>
                    <a:pt x="1906329" y="0"/>
                  </a:cubicBezTo>
                  <a:close/>
                </a:path>
              </a:pathLst>
            </a:custGeom>
            <a:solidFill>
              <a:srgbClr val="FBCC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998220" y="436245"/>
              <a:ext cx="297180" cy="36957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3</a:t>
              </a:r>
              <a:endParaRPr lang="ko-KR" altLang="en-US" dirty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</p:grpSp>
      <p:grpSp>
        <p:nvGrpSpPr>
          <p:cNvPr id="14" name="그룹 52"/>
          <p:cNvGrpSpPr/>
          <p:nvPr/>
        </p:nvGrpSpPr>
        <p:grpSpPr>
          <a:xfrm>
            <a:off x="5390515" y="6434455"/>
            <a:ext cx="1411605" cy="94615"/>
            <a:chOff x="5390515" y="6434455"/>
            <a:chExt cx="1411605" cy="94615"/>
          </a:xfrm>
        </p:grpSpPr>
        <p:sp>
          <p:nvSpPr>
            <p:cNvPr id="15" name="타원 14"/>
            <p:cNvSpPr/>
            <p:nvPr/>
          </p:nvSpPr>
          <p:spPr>
            <a:xfrm rot="16200000">
              <a:off x="539051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 rot="16200000">
              <a:off x="571944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 rot="16200000">
              <a:off x="6049010" y="6434455"/>
              <a:ext cx="94615" cy="94615"/>
            </a:xfrm>
            <a:prstGeom prst="ellipse">
              <a:avLst/>
            </a:prstGeom>
            <a:noFill/>
            <a:ln w="38100">
              <a:solidFill>
                <a:srgbClr val="FBC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 rot="16200000">
              <a:off x="637794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 rot="16200000">
              <a:off x="670687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714375" y="525780"/>
            <a:ext cx="2856865" cy="26670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565275" y="508635"/>
            <a:ext cx="2494280" cy="3079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주요 기능 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– 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장바구니 저장</a:t>
            </a:r>
            <a:endParaRPr lang="ko-KR" altLang="en-US" sz="1400" dirty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grpSp>
        <p:nvGrpSpPr>
          <p:cNvPr id="22" name="그룹 185"/>
          <p:cNvGrpSpPr/>
          <p:nvPr/>
        </p:nvGrpSpPr>
        <p:grpSpPr>
          <a:xfrm>
            <a:off x="767715" y="294005"/>
            <a:ext cx="796925" cy="511810"/>
            <a:chOff x="767715" y="294005"/>
            <a:chExt cx="796925" cy="511810"/>
          </a:xfrm>
        </p:grpSpPr>
        <p:sp>
          <p:nvSpPr>
            <p:cNvPr id="23" name="자유형 22"/>
            <p:cNvSpPr/>
            <p:nvPr/>
          </p:nvSpPr>
          <p:spPr>
            <a:xfrm>
              <a:off x="767715" y="294005"/>
              <a:ext cx="796925" cy="442595"/>
            </a:xfrm>
            <a:custGeom>
              <a:avLst/>
              <a:gdLst>
                <a:gd name="connsiteX0" fmla="*/ 1906329 w 3145074"/>
                <a:gd name="connsiteY0" fmla="*/ 0 h 1746961"/>
                <a:gd name="connsiteX1" fmla="*/ 2543211 w 3145074"/>
                <a:gd name="connsiteY1" fmla="*/ 519074 h 1746961"/>
                <a:gd name="connsiteX2" fmla="*/ 2550041 w 3145074"/>
                <a:gd name="connsiteY2" fmla="*/ 586822 h 1746961"/>
                <a:gd name="connsiteX3" fmla="*/ 2626000 w 3145074"/>
                <a:gd name="connsiteY3" fmla="*/ 594480 h 1746961"/>
                <a:gd name="connsiteX4" fmla="*/ 3145074 w 3145074"/>
                <a:gd name="connsiteY4" fmla="*/ 1231362 h 1746961"/>
                <a:gd name="connsiteX5" fmla="*/ 2954667 w 3145074"/>
                <a:gd name="connsiteY5" fmla="*/ 1691045 h 1746961"/>
                <a:gd name="connsiteX6" fmla="*/ 2886897 w 3145074"/>
                <a:gd name="connsiteY6" fmla="*/ 1746961 h 1746961"/>
                <a:gd name="connsiteX7" fmla="*/ 328154 w 3145074"/>
                <a:gd name="connsiteY7" fmla="*/ 1746961 h 1746961"/>
                <a:gd name="connsiteX8" fmla="*/ 311080 w 3145074"/>
                <a:gd name="connsiteY8" fmla="*/ 1741661 h 1746961"/>
                <a:gd name="connsiteX9" fmla="*/ 0 w 3145074"/>
                <a:gd name="connsiteY9" fmla="*/ 1272350 h 1746961"/>
                <a:gd name="connsiteX10" fmla="*/ 406688 w 3145074"/>
                <a:gd name="connsiteY10" fmla="*/ 773361 h 1746961"/>
                <a:gd name="connsiteX11" fmla="*/ 471248 w 3145074"/>
                <a:gd name="connsiteY11" fmla="*/ 766853 h 1746961"/>
                <a:gd name="connsiteX12" fmla="*/ 478693 w 3145074"/>
                <a:gd name="connsiteY12" fmla="*/ 742871 h 1746961"/>
                <a:gd name="connsiteX13" fmla="*/ 1049392 w 3145074"/>
                <a:gd name="connsiteY13" fmla="*/ 364586 h 1746961"/>
                <a:gd name="connsiteX14" fmla="*/ 1290480 w 3145074"/>
                <a:gd name="connsiteY14" fmla="*/ 413260 h 1746961"/>
                <a:gd name="connsiteX15" fmla="*/ 1300590 w 3145074"/>
                <a:gd name="connsiteY15" fmla="*/ 418747 h 1746961"/>
                <a:gd name="connsiteX16" fmla="*/ 1307327 w 3145074"/>
                <a:gd name="connsiteY16" fmla="*/ 397046 h 1746961"/>
                <a:gd name="connsiteX17" fmla="*/ 1906329 w 3145074"/>
                <a:gd name="connsiteY17" fmla="*/ 0 h 174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45074" h="1746961">
                  <a:moveTo>
                    <a:pt x="1906329" y="0"/>
                  </a:moveTo>
                  <a:cubicBezTo>
                    <a:pt x="2220485" y="0"/>
                    <a:pt x="2482593" y="222839"/>
                    <a:pt x="2543211" y="519074"/>
                  </a:cubicBezTo>
                  <a:lnTo>
                    <a:pt x="2550041" y="586822"/>
                  </a:lnTo>
                  <a:lnTo>
                    <a:pt x="2626000" y="594480"/>
                  </a:lnTo>
                  <a:cubicBezTo>
                    <a:pt x="2922235" y="655098"/>
                    <a:pt x="3145074" y="917206"/>
                    <a:pt x="3145074" y="1231362"/>
                  </a:cubicBezTo>
                  <a:cubicBezTo>
                    <a:pt x="3145074" y="1410880"/>
                    <a:pt x="3072310" y="1573402"/>
                    <a:pt x="2954667" y="1691045"/>
                  </a:cubicBezTo>
                  <a:lnTo>
                    <a:pt x="2886897" y="1746961"/>
                  </a:lnTo>
                  <a:lnTo>
                    <a:pt x="328154" y="1746961"/>
                  </a:lnTo>
                  <a:lnTo>
                    <a:pt x="311080" y="1741661"/>
                  </a:lnTo>
                  <a:cubicBezTo>
                    <a:pt x="128272" y="1664339"/>
                    <a:pt x="0" y="1483324"/>
                    <a:pt x="0" y="1272350"/>
                  </a:cubicBezTo>
                  <a:cubicBezTo>
                    <a:pt x="0" y="1026213"/>
                    <a:pt x="174592" y="820855"/>
                    <a:pt x="406688" y="773361"/>
                  </a:cubicBezTo>
                  <a:lnTo>
                    <a:pt x="471248" y="766853"/>
                  </a:lnTo>
                  <a:lnTo>
                    <a:pt x="478693" y="742871"/>
                  </a:lnTo>
                  <a:cubicBezTo>
                    <a:pt x="572719" y="520569"/>
                    <a:pt x="792840" y="364586"/>
                    <a:pt x="1049392" y="364586"/>
                  </a:cubicBezTo>
                  <a:cubicBezTo>
                    <a:pt x="1134910" y="364586"/>
                    <a:pt x="1216379" y="381918"/>
                    <a:pt x="1290480" y="413260"/>
                  </a:cubicBezTo>
                  <a:lnTo>
                    <a:pt x="1300590" y="418747"/>
                  </a:lnTo>
                  <a:lnTo>
                    <a:pt x="1307327" y="397046"/>
                  </a:lnTo>
                  <a:cubicBezTo>
                    <a:pt x="1406016" y="163719"/>
                    <a:pt x="1637053" y="0"/>
                    <a:pt x="1906329" y="0"/>
                  </a:cubicBezTo>
                  <a:close/>
                </a:path>
              </a:pathLst>
            </a:custGeom>
            <a:solidFill>
              <a:srgbClr val="FBCC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98220" y="436245"/>
              <a:ext cx="297180" cy="36957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3</a:t>
              </a:r>
              <a:endParaRPr lang="ko-KR" altLang="en-US" dirty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</p:grp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88025" y="965200"/>
            <a:ext cx="5243195" cy="4985385"/>
          </a:xfrm>
          <a:prstGeom prst="rect">
            <a:avLst/>
          </a:prstGeom>
          <a:noFill/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2005" y="2093595"/>
            <a:ext cx="3611245" cy="1083310"/>
          </a:xfrm>
          <a:prstGeom prst="rect">
            <a:avLst/>
          </a:prstGeom>
          <a:noFill/>
        </p:spPr>
      </p:pic>
      <p:grpSp>
        <p:nvGrpSpPr>
          <p:cNvPr id="27" name="그룹 26"/>
          <p:cNvGrpSpPr/>
          <p:nvPr/>
        </p:nvGrpSpPr>
        <p:grpSpPr>
          <a:xfrm>
            <a:off x="4517390" y="2395220"/>
            <a:ext cx="1118235" cy="525780"/>
            <a:chOff x="4517390" y="2395220"/>
            <a:chExt cx="1118235" cy="525780"/>
          </a:xfrm>
        </p:grpSpPr>
        <p:sp>
          <p:nvSpPr>
            <p:cNvPr id="28" name="갈매기형 수장 27"/>
            <p:cNvSpPr/>
            <p:nvPr/>
          </p:nvSpPr>
          <p:spPr>
            <a:xfrm>
              <a:off x="5347335" y="2395220"/>
              <a:ext cx="288290" cy="525780"/>
            </a:xfrm>
            <a:prstGeom prst="chevron">
              <a:avLst/>
            </a:prstGeom>
            <a:solidFill>
              <a:srgbClr val="4747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29" name="갈매기형 수장 28"/>
            <p:cNvSpPr/>
            <p:nvPr/>
          </p:nvSpPr>
          <p:spPr>
            <a:xfrm>
              <a:off x="5139690" y="2395220"/>
              <a:ext cx="288290" cy="525780"/>
            </a:xfrm>
            <a:prstGeom prst="chevron">
              <a:avLst/>
            </a:prstGeom>
            <a:solidFill>
              <a:srgbClr val="47474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30" name="갈매기형 수장 29"/>
            <p:cNvSpPr/>
            <p:nvPr/>
          </p:nvSpPr>
          <p:spPr>
            <a:xfrm>
              <a:off x="4932045" y="2395220"/>
              <a:ext cx="288290" cy="525780"/>
            </a:xfrm>
            <a:prstGeom prst="chevron">
              <a:avLst/>
            </a:prstGeom>
            <a:solidFill>
              <a:srgbClr val="474747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31" name="갈매기형 수장 30"/>
            <p:cNvSpPr/>
            <p:nvPr/>
          </p:nvSpPr>
          <p:spPr>
            <a:xfrm>
              <a:off x="4724400" y="2395220"/>
              <a:ext cx="288290" cy="525780"/>
            </a:xfrm>
            <a:prstGeom prst="chevron">
              <a:avLst/>
            </a:prstGeom>
            <a:solidFill>
              <a:srgbClr val="474747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32" name="갈매기형 수장 31"/>
            <p:cNvSpPr/>
            <p:nvPr/>
          </p:nvSpPr>
          <p:spPr>
            <a:xfrm>
              <a:off x="4517390" y="2395220"/>
              <a:ext cx="288290" cy="525780"/>
            </a:xfrm>
            <a:prstGeom prst="chevron">
              <a:avLst/>
            </a:prstGeom>
            <a:solidFill>
              <a:srgbClr val="474747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445385" y="3651250"/>
            <a:ext cx="1945640" cy="3079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장바구니 페이지 이동시</a:t>
            </a:r>
            <a:endParaRPr lang="ko-KR" altLang="en-US" sz="1400" dirty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2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6548120" y="3846830"/>
            <a:ext cx="5098415" cy="979170"/>
            <a:chOff x="6548120" y="3846830"/>
            <a:chExt cx="5098415" cy="979170"/>
          </a:xfrm>
        </p:grpSpPr>
        <p:pic>
          <p:nvPicPr>
            <p:cNvPr id="23" name="Picture 2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1363" t="29530" r="1791" b="50909"/>
            <a:stretch/>
          </p:blipFill>
          <p:spPr bwMode="auto">
            <a:xfrm>
              <a:off x="6548120" y="3846830"/>
              <a:ext cx="5098415" cy="979170"/>
            </a:xfrm>
            <a:prstGeom prst="rect">
              <a:avLst/>
            </a:prstGeom>
            <a:noFill/>
          </p:spPr>
        </p:pic>
        <p:sp>
          <p:nvSpPr>
            <p:cNvPr id="30" name="직사각형 29"/>
            <p:cNvSpPr/>
            <p:nvPr/>
          </p:nvSpPr>
          <p:spPr>
            <a:xfrm>
              <a:off x="9301480" y="4248785"/>
              <a:ext cx="872490" cy="401320"/>
            </a:xfrm>
            <a:prstGeom prst="rect">
              <a:avLst/>
            </a:prstGeom>
            <a:noFill/>
            <a:ln w="25400">
              <a:solidFill>
                <a:srgbClr val="56565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/>
          <p:cNvSpPr/>
          <p:nvPr/>
        </p:nvSpPr>
        <p:spPr>
          <a:xfrm>
            <a:off x="438785" y="645795"/>
            <a:ext cx="11314430" cy="5567045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2"/>
          <p:cNvGrpSpPr/>
          <p:nvPr/>
        </p:nvGrpSpPr>
        <p:grpSpPr>
          <a:xfrm>
            <a:off x="5390515" y="6434455"/>
            <a:ext cx="1411605" cy="94615"/>
            <a:chOff x="5390515" y="6434455"/>
            <a:chExt cx="1411605" cy="94615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51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4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9010" y="6434455"/>
              <a:ext cx="94615" cy="94615"/>
            </a:xfrm>
            <a:prstGeom prst="ellipse">
              <a:avLst/>
            </a:prstGeom>
            <a:noFill/>
            <a:ln w="38100">
              <a:solidFill>
                <a:srgbClr val="FBC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6200000">
              <a:off x="637794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16200000">
              <a:off x="670687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14375" y="525780"/>
            <a:ext cx="3190875" cy="26670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1565275" y="508635"/>
            <a:ext cx="2849880" cy="3079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주요 기능 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– 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장바구니 수량변경</a:t>
            </a:r>
            <a:endParaRPr lang="ko-KR" altLang="en-US" sz="1400" dirty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grpSp>
        <p:nvGrpSpPr>
          <p:cNvPr id="3" name="그룹 185"/>
          <p:cNvGrpSpPr/>
          <p:nvPr/>
        </p:nvGrpSpPr>
        <p:grpSpPr>
          <a:xfrm>
            <a:off x="767715" y="294005"/>
            <a:ext cx="796925" cy="511810"/>
            <a:chOff x="767715" y="294005"/>
            <a:chExt cx="796925" cy="511810"/>
          </a:xfrm>
        </p:grpSpPr>
        <p:sp>
          <p:nvSpPr>
            <p:cNvPr id="140" name="자유형 139"/>
            <p:cNvSpPr/>
            <p:nvPr/>
          </p:nvSpPr>
          <p:spPr>
            <a:xfrm>
              <a:off x="767715" y="294005"/>
              <a:ext cx="796925" cy="442595"/>
            </a:xfrm>
            <a:custGeom>
              <a:avLst/>
              <a:gdLst>
                <a:gd name="connsiteX0" fmla="*/ 1906329 w 3145074"/>
                <a:gd name="connsiteY0" fmla="*/ 0 h 1746961"/>
                <a:gd name="connsiteX1" fmla="*/ 2543211 w 3145074"/>
                <a:gd name="connsiteY1" fmla="*/ 519074 h 1746961"/>
                <a:gd name="connsiteX2" fmla="*/ 2550041 w 3145074"/>
                <a:gd name="connsiteY2" fmla="*/ 586822 h 1746961"/>
                <a:gd name="connsiteX3" fmla="*/ 2626000 w 3145074"/>
                <a:gd name="connsiteY3" fmla="*/ 594480 h 1746961"/>
                <a:gd name="connsiteX4" fmla="*/ 3145074 w 3145074"/>
                <a:gd name="connsiteY4" fmla="*/ 1231362 h 1746961"/>
                <a:gd name="connsiteX5" fmla="*/ 2954667 w 3145074"/>
                <a:gd name="connsiteY5" fmla="*/ 1691045 h 1746961"/>
                <a:gd name="connsiteX6" fmla="*/ 2886897 w 3145074"/>
                <a:gd name="connsiteY6" fmla="*/ 1746961 h 1746961"/>
                <a:gd name="connsiteX7" fmla="*/ 328154 w 3145074"/>
                <a:gd name="connsiteY7" fmla="*/ 1746961 h 1746961"/>
                <a:gd name="connsiteX8" fmla="*/ 311080 w 3145074"/>
                <a:gd name="connsiteY8" fmla="*/ 1741661 h 1746961"/>
                <a:gd name="connsiteX9" fmla="*/ 0 w 3145074"/>
                <a:gd name="connsiteY9" fmla="*/ 1272350 h 1746961"/>
                <a:gd name="connsiteX10" fmla="*/ 406688 w 3145074"/>
                <a:gd name="connsiteY10" fmla="*/ 773361 h 1746961"/>
                <a:gd name="connsiteX11" fmla="*/ 471248 w 3145074"/>
                <a:gd name="connsiteY11" fmla="*/ 766853 h 1746961"/>
                <a:gd name="connsiteX12" fmla="*/ 478693 w 3145074"/>
                <a:gd name="connsiteY12" fmla="*/ 742871 h 1746961"/>
                <a:gd name="connsiteX13" fmla="*/ 1049392 w 3145074"/>
                <a:gd name="connsiteY13" fmla="*/ 364586 h 1746961"/>
                <a:gd name="connsiteX14" fmla="*/ 1290480 w 3145074"/>
                <a:gd name="connsiteY14" fmla="*/ 413260 h 1746961"/>
                <a:gd name="connsiteX15" fmla="*/ 1300590 w 3145074"/>
                <a:gd name="connsiteY15" fmla="*/ 418747 h 1746961"/>
                <a:gd name="connsiteX16" fmla="*/ 1307327 w 3145074"/>
                <a:gd name="connsiteY16" fmla="*/ 397046 h 1746961"/>
                <a:gd name="connsiteX17" fmla="*/ 1906329 w 3145074"/>
                <a:gd name="connsiteY17" fmla="*/ 0 h 174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45074" h="1746961">
                  <a:moveTo>
                    <a:pt x="1906329" y="0"/>
                  </a:moveTo>
                  <a:cubicBezTo>
                    <a:pt x="2220485" y="0"/>
                    <a:pt x="2482593" y="222839"/>
                    <a:pt x="2543211" y="519074"/>
                  </a:cubicBezTo>
                  <a:lnTo>
                    <a:pt x="2550041" y="586822"/>
                  </a:lnTo>
                  <a:lnTo>
                    <a:pt x="2626000" y="594480"/>
                  </a:lnTo>
                  <a:cubicBezTo>
                    <a:pt x="2922235" y="655098"/>
                    <a:pt x="3145074" y="917206"/>
                    <a:pt x="3145074" y="1231362"/>
                  </a:cubicBezTo>
                  <a:cubicBezTo>
                    <a:pt x="3145074" y="1410880"/>
                    <a:pt x="3072310" y="1573402"/>
                    <a:pt x="2954667" y="1691045"/>
                  </a:cubicBezTo>
                  <a:lnTo>
                    <a:pt x="2886897" y="1746961"/>
                  </a:lnTo>
                  <a:lnTo>
                    <a:pt x="328154" y="1746961"/>
                  </a:lnTo>
                  <a:lnTo>
                    <a:pt x="311080" y="1741661"/>
                  </a:lnTo>
                  <a:cubicBezTo>
                    <a:pt x="128272" y="1664339"/>
                    <a:pt x="0" y="1483324"/>
                    <a:pt x="0" y="1272350"/>
                  </a:cubicBezTo>
                  <a:cubicBezTo>
                    <a:pt x="0" y="1026213"/>
                    <a:pt x="174592" y="820855"/>
                    <a:pt x="406688" y="773361"/>
                  </a:cubicBezTo>
                  <a:lnTo>
                    <a:pt x="471248" y="766853"/>
                  </a:lnTo>
                  <a:lnTo>
                    <a:pt x="478693" y="742871"/>
                  </a:lnTo>
                  <a:cubicBezTo>
                    <a:pt x="572719" y="520569"/>
                    <a:pt x="792840" y="364586"/>
                    <a:pt x="1049392" y="364586"/>
                  </a:cubicBezTo>
                  <a:cubicBezTo>
                    <a:pt x="1134910" y="364586"/>
                    <a:pt x="1216379" y="381918"/>
                    <a:pt x="1290480" y="413260"/>
                  </a:cubicBezTo>
                  <a:lnTo>
                    <a:pt x="1300590" y="418747"/>
                  </a:lnTo>
                  <a:lnTo>
                    <a:pt x="1307327" y="397046"/>
                  </a:lnTo>
                  <a:cubicBezTo>
                    <a:pt x="1406016" y="163719"/>
                    <a:pt x="1637053" y="0"/>
                    <a:pt x="1906329" y="0"/>
                  </a:cubicBezTo>
                  <a:close/>
                </a:path>
              </a:pathLst>
            </a:custGeom>
            <a:solidFill>
              <a:srgbClr val="FBCC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998220" y="436245"/>
              <a:ext cx="297180" cy="36957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3</a:t>
              </a:r>
              <a:endParaRPr lang="ko-KR" altLang="en-US" dirty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</p:grp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0735" y="964565"/>
            <a:ext cx="5639435" cy="4651375"/>
          </a:xfrm>
          <a:prstGeom prst="rect">
            <a:avLst/>
          </a:prstGeom>
          <a:noFill/>
        </p:spPr>
      </p:pic>
      <p:grpSp>
        <p:nvGrpSpPr>
          <p:cNvPr id="15" name="그룹 14"/>
          <p:cNvGrpSpPr/>
          <p:nvPr/>
        </p:nvGrpSpPr>
        <p:grpSpPr>
          <a:xfrm>
            <a:off x="4561840" y="3836035"/>
            <a:ext cx="3473450" cy="307975"/>
            <a:chOff x="4561840" y="3836035"/>
            <a:chExt cx="3473450" cy="307975"/>
          </a:xfrm>
        </p:grpSpPr>
        <p:sp>
          <p:nvSpPr>
            <p:cNvPr id="16" name="타원 15"/>
            <p:cNvSpPr/>
            <p:nvPr/>
          </p:nvSpPr>
          <p:spPr>
            <a:xfrm>
              <a:off x="4561840" y="4072890"/>
              <a:ext cx="65405" cy="6540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4594860" y="3836035"/>
              <a:ext cx="3440430" cy="307975"/>
              <a:chOff x="4594860" y="3836035"/>
              <a:chExt cx="3440430" cy="307975"/>
            </a:xfrm>
          </p:grpSpPr>
          <p:cxnSp>
            <p:nvCxnSpPr>
              <p:cNvPr id="18" name="직선 연결선 17"/>
              <p:cNvCxnSpPr/>
              <p:nvPr/>
            </p:nvCxnSpPr>
            <p:spPr>
              <a:xfrm flipV="1">
                <a:off x="4594860" y="4105910"/>
                <a:ext cx="3432175" cy="1270"/>
              </a:xfrm>
              <a:prstGeom prst="line">
                <a:avLst/>
              </a:prstGeom>
              <a:ln w="19050" cap="rnd">
                <a:solidFill>
                  <a:srgbClr val="56565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>
                <a:off x="5702300" y="3836035"/>
                <a:ext cx="2332990" cy="30797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rgbClr val="565658"/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구매 수량 만큼 상품가격적용 </a:t>
                </a:r>
                <a:endParaRPr lang="ko-KR" altLang="en-US" sz="1400" dirty="0">
                  <a:solidFill>
                    <a:srgbClr val="565658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endParaRPr>
              </a:p>
            </p:txBody>
          </p:sp>
        </p:grpSp>
      </p:grpSp>
      <p:sp>
        <p:nvSpPr>
          <p:cNvPr id="20" name="직사각형 19"/>
          <p:cNvSpPr/>
          <p:nvPr/>
        </p:nvSpPr>
        <p:spPr>
          <a:xfrm>
            <a:off x="3787775" y="3789045"/>
            <a:ext cx="1118235" cy="401320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209915" y="4928235"/>
            <a:ext cx="2907665" cy="3079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장바구니에 담은 상품 수량변경윻</a:t>
            </a:r>
            <a:endParaRPr lang="ko-KR" altLang="en-US" sz="1400" dirty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545205" y="5107940"/>
            <a:ext cx="2801620" cy="256540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10800000">
            <a:off x="5818505" y="4217670"/>
            <a:ext cx="1118235" cy="525780"/>
            <a:chOff x="5818505" y="4217670"/>
            <a:chExt cx="1118235" cy="525780"/>
          </a:xfrm>
        </p:grpSpPr>
        <p:sp>
          <p:nvSpPr>
            <p:cNvPr id="25" name="갈매기형 수장 24"/>
            <p:cNvSpPr/>
            <p:nvPr/>
          </p:nvSpPr>
          <p:spPr>
            <a:xfrm>
              <a:off x="6649085" y="4217670"/>
              <a:ext cx="288290" cy="525780"/>
            </a:xfrm>
            <a:prstGeom prst="chevron">
              <a:avLst/>
            </a:prstGeom>
            <a:solidFill>
              <a:srgbClr val="4747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26" name="갈매기형 수장 25"/>
            <p:cNvSpPr/>
            <p:nvPr/>
          </p:nvSpPr>
          <p:spPr>
            <a:xfrm>
              <a:off x="6441440" y="4217670"/>
              <a:ext cx="288290" cy="525780"/>
            </a:xfrm>
            <a:prstGeom prst="chevron">
              <a:avLst/>
            </a:prstGeom>
            <a:solidFill>
              <a:srgbClr val="47474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27" name="갈매기형 수장 26"/>
            <p:cNvSpPr/>
            <p:nvPr/>
          </p:nvSpPr>
          <p:spPr>
            <a:xfrm>
              <a:off x="6233795" y="4217670"/>
              <a:ext cx="288290" cy="525780"/>
            </a:xfrm>
            <a:prstGeom prst="chevron">
              <a:avLst/>
            </a:prstGeom>
            <a:solidFill>
              <a:srgbClr val="474747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28" name="갈매기형 수장 27"/>
            <p:cNvSpPr/>
            <p:nvPr/>
          </p:nvSpPr>
          <p:spPr>
            <a:xfrm>
              <a:off x="6026150" y="4217670"/>
              <a:ext cx="288290" cy="525780"/>
            </a:xfrm>
            <a:prstGeom prst="chevron">
              <a:avLst/>
            </a:prstGeom>
            <a:solidFill>
              <a:srgbClr val="474747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29" name="갈매기형 수장 28"/>
            <p:cNvSpPr/>
            <p:nvPr/>
          </p:nvSpPr>
          <p:spPr>
            <a:xfrm>
              <a:off x="5818505" y="4217670"/>
              <a:ext cx="288290" cy="525780"/>
            </a:xfrm>
            <a:prstGeom prst="chevron">
              <a:avLst/>
            </a:prstGeom>
            <a:solidFill>
              <a:srgbClr val="474747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2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785" y="645795"/>
            <a:ext cx="11314430" cy="5567045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2"/>
          <p:cNvGrpSpPr/>
          <p:nvPr/>
        </p:nvGrpSpPr>
        <p:grpSpPr>
          <a:xfrm>
            <a:off x="5390515" y="6434455"/>
            <a:ext cx="1411605" cy="94615"/>
            <a:chOff x="5390515" y="6434455"/>
            <a:chExt cx="1411605" cy="94615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51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4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9010" y="6434455"/>
              <a:ext cx="94615" cy="94615"/>
            </a:xfrm>
            <a:prstGeom prst="ellipse">
              <a:avLst/>
            </a:prstGeom>
            <a:noFill/>
            <a:ln w="38100">
              <a:solidFill>
                <a:srgbClr val="FBC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6200000">
              <a:off x="637794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16200000">
              <a:off x="670687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14375" y="525780"/>
            <a:ext cx="3222625" cy="26670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1565275" y="508635"/>
            <a:ext cx="2849880" cy="3079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주요 기능 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– 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장바구니 상품삭제</a:t>
            </a:r>
            <a:endParaRPr lang="ko-KR" altLang="en-US" sz="1400" dirty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grpSp>
        <p:nvGrpSpPr>
          <p:cNvPr id="3" name="그룹 185"/>
          <p:cNvGrpSpPr/>
          <p:nvPr/>
        </p:nvGrpSpPr>
        <p:grpSpPr>
          <a:xfrm>
            <a:off x="767715" y="294005"/>
            <a:ext cx="796925" cy="511810"/>
            <a:chOff x="767715" y="294005"/>
            <a:chExt cx="796925" cy="511810"/>
          </a:xfrm>
        </p:grpSpPr>
        <p:sp>
          <p:nvSpPr>
            <p:cNvPr id="140" name="자유형 139"/>
            <p:cNvSpPr/>
            <p:nvPr/>
          </p:nvSpPr>
          <p:spPr>
            <a:xfrm>
              <a:off x="767715" y="294005"/>
              <a:ext cx="796925" cy="442595"/>
            </a:xfrm>
            <a:custGeom>
              <a:avLst/>
              <a:gdLst>
                <a:gd name="connsiteX0" fmla="*/ 1906329 w 3145074"/>
                <a:gd name="connsiteY0" fmla="*/ 0 h 1746961"/>
                <a:gd name="connsiteX1" fmla="*/ 2543211 w 3145074"/>
                <a:gd name="connsiteY1" fmla="*/ 519074 h 1746961"/>
                <a:gd name="connsiteX2" fmla="*/ 2550041 w 3145074"/>
                <a:gd name="connsiteY2" fmla="*/ 586822 h 1746961"/>
                <a:gd name="connsiteX3" fmla="*/ 2626000 w 3145074"/>
                <a:gd name="connsiteY3" fmla="*/ 594480 h 1746961"/>
                <a:gd name="connsiteX4" fmla="*/ 3145074 w 3145074"/>
                <a:gd name="connsiteY4" fmla="*/ 1231362 h 1746961"/>
                <a:gd name="connsiteX5" fmla="*/ 2954667 w 3145074"/>
                <a:gd name="connsiteY5" fmla="*/ 1691045 h 1746961"/>
                <a:gd name="connsiteX6" fmla="*/ 2886897 w 3145074"/>
                <a:gd name="connsiteY6" fmla="*/ 1746961 h 1746961"/>
                <a:gd name="connsiteX7" fmla="*/ 328154 w 3145074"/>
                <a:gd name="connsiteY7" fmla="*/ 1746961 h 1746961"/>
                <a:gd name="connsiteX8" fmla="*/ 311080 w 3145074"/>
                <a:gd name="connsiteY8" fmla="*/ 1741661 h 1746961"/>
                <a:gd name="connsiteX9" fmla="*/ 0 w 3145074"/>
                <a:gd name="connsiteY9" fmla="*/ 1272350 h 1746961"/>
                <a:gd name="connsiteX10" fmla="*/ 406688 w 3145074"/>
                <a:gd name="connsiteY10" fmla="*/ 773361 h 1746961"/>
                <a:gd name="connsiteX11" fmla="*/ 471248 w 3145074"/>
                <a:gd name="connsiteY11" fmla="*/ 766853 h 1746961"/>
                <a:gd name="connsiteX12" fmla="*/ 478693 w 3145074"/>
                <a:gd name="connsiteY12" fmla="*/ 742871 h 1746961"/>
                <a:gd name="connsiteX13" fmla="*/ 1049392 w 3145074"/>
                <a:gd name="connsiteY13" fmla="*/ 364586 h 1746961"/>
                <a:gd name="connsiteX14" fmla="*/ 1290480 w 3145074"/>
                <a:gd name="connsiteY14" fmla="*/ 413260 h 1746961"/>
                <a:gd name="connsiteX15" fmla="*/ 1300590 w 3145074"/>
                <a:gd name="connsiteY15" fmla="*/ 418747 h 1746961"/>
                <a:gd name="connsiteX16" fmla="*/ 1307327 w 3145074"/>
                <a:gd name="connsiteY16" fmla="*/ 397046 h 1746961"/>
                <a:gd name="connsiteX17" fmla="*/ 1906329 w 3145074"/>
                <a:gd name="connsiteY17" fmla="*/ 0 h 174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45074" h="1746961">
                  <a:moveTo>
                    <a:pt x="1906329" y="0"/>
                  </a:moveTo>
                  <a:cubicBezTo>
                    <a:pt x="2220485" y="0"/>
                    <a:pt x="2482593" y="222839"/>
                    <a:pt x="2543211" y="519074"/>
                  </a:cubicBezTo>
                  <a:lnTo>
                    <a:pt x="2550041" y="586822"/>
                  </a:lnTo>
                  <a:lnTo>
                    <a:pt x="2626000" y="594480"/>
                  </a:lnTo>
                  <a:cubicBezTo>
                    <a:pt x="2922235" y="655098"/>
                    <a:pt x="3145074" y="917206"/>
                    <a:pt x="3145074" y="1231362"/>
                  </a:cubicBezTo>
                  <a:cubicBezTo>
                    <a:pt x="3145074" y="1410880"/>
                    <a:pt x="3072310" y="1573402"/>
                    <a:pt x="2954667" y="1691045"/>
                  </a:cubicBezTo>
                  <a:lnTo>
                    <a:pt x="2886897" y="1746961"/>
                  </a:lnTo>
                  <a:lnTo>
                    <a:pt x="328154" y="1746961"/>
                  </a:lnTo>
                  <a:lnTo>
                    <a:pt x="311080" y="1741661"/>
                  </a:lnTo>
                  <a:cubicBezTo>
                    <a:pt x="128272" y="1664339"/>
                    <a:pt x="0" y="1483324"/>
                    <a:pt x="0" y="1272350"/>
                  </a:cubicBezTo>
                  <a:cubicBezTo>
                    <a:pt x="0" y="1026213"/>
                    <a:pt x="174592" y="820855"/>
                    <a:pt x="406688" y="773361"/>
                  </a:cubicBezTo>
                  <a:lnTo>
                    <a:pt x="471248" y="766853"/>
                  </a:lnTo>
                  <a:lnTo>
                    <a:pt x="478693" y="742871"/>
                  </a:lnTo>
                  <a:cubicBezTo>
                    <a:pt x="572719" y="520569"/>
                    <a:pt x="792840" y="364586"/>
                    <a:pt x="1049392" y="364586"/>
                  </a:cubicBezTo>
                  <a:cubicBezTo>
                    <a:pt x="1134910" y="364586"/>
                    <a:pt x="1216379" y="381918"/>
                    <a:pt x="1290480" y="413260"/>
                  </a:cubicBezTo>
                  <a:lnTo>
                    <a:pt x="1300590" y="418747"/>
                  </a:lnTo>
                  <a:lnTo>
                    <a:pt x="1307327" y="397046"/>
                  </a:lnTo>
                  <a:cubicBezTo>
                    <a:pt x="1406016" y="163719"/>
                    <a:pt x="1637053" y="0"/>
                    <a:pt x="1906329" y="0"/>
                  </a:cubicBezTo>
                  <a:close/>
                </a:path>
              </a:pathLst>
            </a:custGeom>
            <a:solidFill>
              <a:srgbClr val="FBCC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998220" y="436245"/>
              <a:ext cx="297180" cy="36957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3</a:t>
              </a:r>
              <a:endParaRPr lang="ko-KR" altLang="en-US" dirty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</p:grp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7715" y="3178175"/>
            <a:ext cx="4438650" cy="1304925"/>
          </a:xfrm>
          <a:prstGeom prst="rect">
            <a:avLst/>
          </a:prstGeom>
          <a:noFill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55615" y="816610"/>
            <a:ext cx="5896610" cy="5010785"/>
          </a:xfrm>
          <a:prstGeom prst="rect">
            <a:avLst/>
          </a:prstGeom>
          <a:noFill/>
        </p:spPr>
      </p:pic>
      <p:grpSp>
        <p:nvGrpSpPr>
          <p:cNvPr id="16" name="그룹 15"/>
          <p:cNvGrpSpPr/>
          <p:nvPr/>
        </p:nvGrpSpPr>
        <p:grpSpPr>
          <a:xfrm>
            <a:off x="4963160" y="3439795"/>
            <a:ext cx="1118235" cy="525780"/>
            <a:chOff x="4963160" y="3439795"/>
            <a:chExt cx="1118235" cy="525780"/>
          </a:xfrm>
        </p:grpSpPr>
        <p:sp>
          <p:nvSpPr>
            <p:cNvPr id="17" name="갈매기형 수장 16"/>
            <p:cNvSpPr/>
            <p:nvPr/>
          </p:nvSpPr>
          <p:spPr>
            <a:xfrm>
              <a:off x="5793740" y="3439795"/>
              <a:ext cx="288290" cy="525780"/>
            </a:xfrm>
            <a:prstGeom prst="chevron">
              <a:avLst/>
            </a:prstGeom>
            <a:solidFill>
              <a:srgbClr val="4747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18" name="갈매기형 수장 17"/>
            <p:cNvSpPr/>
            <p:nvPr/>
          </p:nvSpPr>
          <p:spPr>
            <a:xfrm>
              <a:off x="5586095" y="3439795"/>
              <a:ext cx="288290" cy="525780"/>
            </a:xfrm>
            <a:prstGeom prst="chevron">
              <a:avLst/>
            </a:prstGeom>
            <a:solidFill>
              <a:srgbClr val="47474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19" name="갈매기형 수장 18"/>
            <p:cNvSpPr/>
            <p:nvPr/>
          </p:nvSpPr>
          <p:spPr>
            <a:xfrm>
              <a:off x="5378450" y="3439795"/>
              <a:ext cx="288290" cy="525780"/>
            </a:xfrm>
            <a:prstGeom prst="chevron">
              <a:avLst/>
            </a:prstGeom>
            <a:solidFill>
              <a:srgbClr val="474747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20" name="갈매기형 수장 19"/>
            <p:cNvSpPr/>
            <p:nvPr/>
          </p:nvSpPr>
          <p:spPr>
            <a:xfrm>
              <a:off x="5170805" y="3439795"/>
              <a:ext cx="288290" cy="525780"/>
            </a:xfrm>
            <a:prstGeom prst="chevron">
              <a:avLst/>
            </a:prstGeom>
            <a:solidFill>
              <a:srgbClr val="474747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21" name="갈매기형 수장 20"/>
            <p:cNvSpPr/>
            <p:nvPr/>
          </p:nvSpPr>
          <p:spPr>
            <a:xfrm>
              <a:off x="4963160" y="3439795"/>
              <a:ext cx="288290" cy="525780"/>
            </a:xfrm>
            <a:prstGeom prst="chevron">
              <a:avLst/>
            </a:prstGeom>
            <a:solidFill>
              <a:srgbClr val="474747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767715" y="1102360"/>
            <a:ext cx="4622165" cy="1591310"/>
            <a:chOff x="767715" y="1102360"/>
            <a:chExt cx="4622165" cy="1591310"/>
          </a:xfrm>
        </p:grpSpPr>
        <p:pic>
          <p:nvPicPr>
            <p:cNvPr id="28" name="Picture 2"/>
            <p:cNvPicPr>
              <a:picLocks noChangeAspect="1" noChangeArrowheads="1"/>
            </p:cNvPicPr>
            <p:nvPr/>
          </p:nvPicPr>
          <p:blipFill rotWithShape="1">
            <a:blip r:embed="rId5" cstate="print"/>
            <a:srcRect l="1959" t="30251" r="2465" b="37833"/>
            <a:stretch/>
          </p:blipFill>
          <p:spPr bwMode="auto">
            <a:xfrm>
              <a:off x="767715" y="1102360"/>
              <a:ext cx="4622165" cy="1591310"/>
            </a:xfrm>
            <a:prstGeom prst="rect">
              <a:avLst/>
            </a:prstGeom>
            <a:noFill/>
          </p:spPr>
        </p:pic>
        <p:sp>
          <p:nvSpPr>
            <p:cNvPr id="27" name="직사각형 26"/>
            <p:cNvSpPr/>
            <p:nvPr/>
          </p:nvSpPr>
          <p:spPr>
            <a:xfrm>
              <a:off x="4738370" y="2322195"/>
              <a:ext cx="515620" cy="200660"/>
            </a:xfrm>
            <a:prstGeom prst="rect">
              <a:avLst/>
            </a:prstGeom>
            <a:noFill/>
            <a:ln w="25400">
              <a:solidFill>
                <a:srgbClr val="56565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095750" y="2729865"/>
            <a:ext cx="2557780" cy="3079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삭제 시 장바구니 상품삭제</a:t>
            </a:r>
            <a:endParaRPr lang="ko-KR" altLang="en-US" sz="1400" dirty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2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785" y="645795"/>
            <a:ext cx="11314430" cy="5567045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2"/>
          <p:cNvGrpSpPr/>
          <p:nvPr/>
        </p:nvGrpSpPr>
        <p:grpSpPr>
          <a:xfrm>
            <a:off x="5390515" y="6434455"/>
            <a:ext cx="1411605" cy="94615"/>
            <a:chOff x="5390515" y="6434455"/>
            <a:chExt cx="1411605" cy="94615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51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4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9010" y="6434455"/>
              <a:ext cx="94615" cy="94615"/>
            </a:xfrm>
            <a:prstGeom prst="ellipse">
              <a:avLst/>
            </a:prstGeom>
            <a:noFill/>
            <a:ln w="38100">
              <a:solidFill>
                <a:srgbClr val="FBC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6200000">
              <a:off x="637794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16200000">
              <a:off x="670687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14375" y="525780"/>
            <a:ext cx="2717165" cy="26670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1565275" y="508635"/>
            <a:ext cx="2316480" cy="3079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주요 기능 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– 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결제 페이지</a:t>
            </a:r>
            <a:endParaRPr lang="ko-KR" altLang="en-US" sz="1400" dirty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grpSp>
        <p:nvGrpSpPr>
          <p:cNvPr id="3" name="그룹 185"/>
          <p:cNvGrpSpPr/>
          <p:nvPr/>
        </p:nvGrpSpPr>
        <p:grpSpPr>
          <a:xfrm>
            <a:off x="767715" y="294005"/>
            <a:ext cx="796925" cy="511810"/>
            <a:chOff x="767715" y="294005"/>
            <a:chExt cx="796925" cy="511810"/>
          </a:xfrm>
        </p:grpSpPr>
        <p:sp>
          <p:nvSpPr>
            <p:cNvPr id="140" name="자유형 139"/>
            <p:cNvSpPr/>
            <p:nvPr/>
          </p:nvSpPr>
          <p:spPr>
            <a:xfrm>
              <a:off x="767715" y="294005"/>
              <a:ext cx="796925" cy="442595"/>
            </a:xfrm>
            <a:custGeom>
              <a:avLst/>
              <a:gdLst>
                <a:gd name="connsiteX0" fmla="*/ 1906329 w 3145074"/>
                <a:gd name="connsiteY0" fmla="*/ 0 h 1746961"/>
                <a:gd name="connsiteX1" fmla="*/ 2543211 w 3145074"/>
                <a:gd name="connsiteY1" fmla="*/ 519074 h 1746961"/>
                <a:gd name="connsiteX2" fmla="*/ 2550041 w 3145074"/>
                <a:gd name="connsiteY2" fmla="*/ 586822 h 1746961"/>
                <a:gd name="connsiteX3" fmla="*/ 2626000 w 3145074"/>
                <a:gd name="connsiteY3" fmla="*/ 594480 h 1746961"/>
                <a:gd name="connsiteX4" fmla="*/ 3145074 w 3145074"/>
                <a:gd name="connsiteY4" fmla="*/ 1231362 h 1746961"/>
                <a:gd name="connsiteX5" fmla="*/ 2954667 w 3145074"/>
                <a:gd name="connsiteY5" fmla="*/ 1691045 h 1746961"/>
                <a:gd name="connsiteX6" fmla="*/ 2886897 w 3145074"/>
                <a:gd name="connsiteY6" fmla="*/ 1746961 h 1746961"/>
                <a:gd name="connsiteX7" fmla="*/ 328154 w 3145074"/>
                <a:gd name="connsiteY7" fmla="*/ 1746961 h 1746961"/>
                <a:gd name="connsiteX8" fmla="*/ 311080 w 3145074"/>
                <a:gd name="connsiteY8" fmla="*/ 1741661 h 1746961"/>
                <a:gd name="connsiteX9" fmla="*/ 0 w 3145074"/>
                <a:gd name="connsiteY9" fmla="*/ 1272350 h 1746961"/>
                <a:gd name="connsiteX10" fmla="*/ 406688 w 3145074"/>
                <a:gd name="connsiteY10" fmla="*/ 773361 h 1746961"/>
                <a:gd name="connsiteX11" fmla="*/ 471248 w 3145074"/>
                <a:gd name="connsiteY11" fmla="*/ 766853 h 1746961"/>
                <a:gd name="connsiteX12" fmla="*/ 478693 w 3145074"/>
                <a:gd name="connsiteY12" fmla="*/ 742871 h 1746961"/>
                <a:gd name="connsiteX13" fmla="*/ 1049392 w 3145074"/>
                <a:gd name="connsiteY13" fmla="*/ 364586 h 1746961"/>
                <a:gd name="connsiteX14" fmla="*/ 1290480 w 3145074"/>
                <a:gd name="connsiteY14" fmla="*/ 413260 h 1746961"/>
                <a:gd name="connsiteX15" fmla="*/ 1300590 w 3145074"/>
                <a:gd name="connsiteY15" fmla="*/ 418747 h 1746961"/>
                <a:gd name="connsiteX16" fmla="*/ 1307327 w 3145074"/>
                <a:gd name="connsiteY16" fmla="*/ 397046 h 1746961"/>
                <a:gd name="connsiteX17" fmla="*/ 1906329 w 3145074"/>
                <a:gd name="connsiteY17" fmla="*/ 0 h 174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45074" h="1746961">
                  <a:moveTo>
                    <a:pt x="1906329" y="0"/>
                  </a:moveTo>
                  <a:cubicBezTo>
                    <a:pt x="2220485" y="0"/>
                    <a:pt x="2482593" y="222839"/>
                    <a:pt x="2543211" y="519074"/>
                  </a:cubicBezTo>
                  <a:lnTo>
                    <a:pt x="2550041" y="586822"/>
                  </a:lnTo>
                  <a:lnTo>
                    <a:pt x="2626000" y="594480"/>
                  </a:lnTo>
                  <a:cubicBezTo>
                    <a:pt x="2922235" y="655098"/>
                    <a:pt x="3145074" y="917206"/>
                    <a:pt x="3145074" y="1231362"/>
                  </a:cubicBezTo>
                  <a:cubicBezTo>
                    <a:pt x="3145074" y="1410880"/>
                    <a:pt x="3072310" y="1573402"/>
                    <a:pt x="2954667" y="1691045"/>
                  </a:cubicBezTo>
                  <a:lnTo>
                    <a:pt x="2886897" y="1746961"/>
                  </a:lnTo>
                  <a:lnTo>
                    <a:pt x="328154" y="1746961"/>
                  </a:lnTo>
                  <a:lnTo>
                    <a:pt x="311080" y="1741661"/>
                  </a:lnTo>
                  <a:cubicBezTo>
                    <a:pt x="128272" y="1664339"/>
                    <a:pt x="0" y="1483324"/>
                    <a:pt x="0" y="1272350"/>
                  </a:cubicBezTo>
                  <a:cubicBezTo>
                    <a:pt x="0" y="1026213"/>
                    <a:pt x="174592" y="820855"/>
                    <a:pt x="406688" y="773361"/>
                  </a:cubicBezTo>
                  <a:lnTo>
                    <a:pt x="471248" y="766853"/>
                  </a:lnTo>
                  <a:lnTo>
                    <a:pt x="478693" y="742871"/>
                  </a:lnTo>
                  <a:cubicBezTo>
                    <a:pt x="572719" y="520569"/>
                    <a:pt x="792840" y="364586"/>
                    <a:pt x="1049392" y="364586"/>
                  </a:cubicBezTo>
                  <a:cubicBezTo>
                    <a:pt x="1134910" y="364586"/>
                    <a:pt x="1216379" y="381918"/>
                    <a:pt x="1290480" y="413260"/>
                  </a:cubicBezTo>
                  <a:lnTo>
                    <a:pt x="1300590" y="418747"/>
                  </a:lnTo>
                  <a:lnTo>
                    <a:pt x="1307327" y="397046"/>
                  </a:lnTo>
                  <a:cubicBezTo>
                    <a:pt x="1406016" y="163719"/>
                    <a:pt x="1637053" y="0"/>
                    <a:pt x="1906329" y="0"/>
                  </a:cubicBezTo>
                  <a:close/>
                </a:path>
              </a:pathLst>
            </a:custGeom>
            <a:solidFill>
              <a:srgbClr val="FBCC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998220" y="436245"/>
              <a:ext cx="297180" cy="36957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3</a:t>
              </a:r>
              <a:endParaRPr lang="ko-KR" altLang="en-US" dirty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</p:grp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5815" y="888365"/>
            <a:ext cx="4893945" cy="5123180"/>
          </a:xfrm>
          <a:prstGeom prst="rect">
            <a:avLst/>
          </a:prstGeom>
          <a:noFill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72480" y="938530"/>
            <a:ext cx="5690870" cy="3552190"/>
          </a:xfrm>
          <a:prstGeom prst="rect">
            <a:avLst/>
          </a:prstGeom>
          <a:noFill/>
        </p:spPr>
      </p:pic>
      <p:grpSp>
        <p:nvGrpSpPr>
          <p:cNvPr id="17" name="그룹 16"/>
          <p:cNvGrpSpPr/>
          <p:nvPr/>
        </p:nvGrpSpPr>
        <p:grpSpPr>
          <a:xfrm>
            <a:off x="3335020" y="1896110"/>
            <a:ext cx="3637915" cy="307777"/>
            <a:chOff x="3335020" y="1896110"/>
            <a:chExt cx="3637915" cy="307777"/>
          </a:xfrm>
        </p:grpSpPr>
        <p:sp>
          <p:nvSpPr>
            <p:cNvPr id="18" name="타원 17"/>
            <p:cNvSpPr/>
            <p:nvPr/>
          </p:nvSpPr>
          <p:spPr>
            <a:xfrm>
              <a:off x="3335020" y="2133600"/>
              <a:ext cx="65405" cy="6540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3368040" y="1896110"/>
              <a:ext cx="3604895" cy="307777"/>
              <a:chOff x="3368040" y="1896110"/>
              <a:chExt cx="3604895" cy="307777"/>
            </a:xfrm>
          </p:grpSpPr>
          <p:cxnSp>
            <p:nvCxnSpPr>
              <p:cNvPr id="20" name="직선 연결선 19"/>
              <p:cNvCxnSpPr/>
              <p:nvPr/>
            </p:nvCxnSpPr>
            <p:spPr>
              <a:xfrm flipV="1">
                <a:off x="3368040" y="2165985"/>
                <a:ext cx="3432175" cy="1270"/>
              </a:xfrm>
              <a:prstGeom prst="line">
                <a:avLst/>
              </a:prstGeom>
              <a:ln w="19050" cap="rnd">
                <a:solidFill>
                  <a:srgbClr val="56565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>
                <a:off x="3572510" y="1896110"/>
                <a:ext cx="3400425" cy="307777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rgbClr val="565658"/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                  DB</a:t>
                </a:r>
                <a:r>
                  <a:rPr lang="ko-KR" altLang="en-US" sz="1400" dirty="0" smtClean="0">
                    <a:solidFill>
                      <a:srgbClr val="565658"/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에 있는 기본정보 받아오기윻</a:t>
                </a:r>
                <a:endParaRPr lang="ko-KR" altLang="en-US" sz="1400" dirty="0">
                  <a:solidFill>
                    <a:srgbClr val="565658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endParaRPr>
              </a:p>
            </p:txBody>
          </p:sp>
        </p:grpSp>
      </p:grpSp>
      <p:grpSp>
        <p:nvGrpSpPr>
          <p:cNvPr id="22" name="그룹 21"/>
          <p:cNvGrpSpPr/>
          <p:nvPr/>
        </p:nvGrpSpPr>
        <p:grpSpPr>
          <a:xfrm>
            <a:off x="1524635" y="2536825"/>
            <a:ext cx="3637915" cy="307975"/>
            <a:chOff x="1524635" y="2536825"/>
            <a:chExt cx="3637915" cy="307975"/>
          </a:xfrm>
        </p:grpSpPr>
        <p:sp>
          <p:nvSpPr>
            <p:cNvPr id="23" name="타원 22"/>
            <p:cNvSpPr/>
            <p:nvPr/>
          </p:nvSpPr>
          <p:spPr>
            <a:xfrm>
              <a:off x="1524635" y="2774315"/>
              <a:ext cx="65405" cy="6540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1557020" y="2536825"/>
              <a:ext cx="3604895" cy="307975"/>
              <a:chOff x="1557020" y="2536825"/>
              <a:chExt cx="3604895" cy="307975"/>
            </a:xfrm>
          </p:grpSpPr>
          <p:cxnSp>
            <p:nvCxnSpPr>
              <p:cNvPr id="25" name="직선 연결선 24"/>
              <p:cNvCxnSpPr/>
              <p:nvPr/>
            </p:nvCxnSpPr>
            <p:spPr>
              <a:xfrm flipV="1">
                <a:off x="1557020" y="2807335"/>
                <a:ext cx="3432175" cy="1270"/>
              </a:xfrm>
              <a:prstGeom prst="line">
                <a:avLst/>
              </a:prstGeom>
              <a:ln w="19050" cap="rnd">
                <a:solidFill>
                  <a:srgbClr val="56565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/>
              <p:cNvSpPr txBox="1"/>
              <p:nvPr/>
            </p:nvSpPr>
            <p:spPr>
              <a:xfrm>
                <a:off x="1762125" y="2536825"/>
                <a:ext cx="3400425" cy="30797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rgbClr val="565658"/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배송지 정보 작성</a:t>
                </a:r>
                <a:endParaRPr lang="ko-KR" altLang="en-US" sz="1400" dirty="0">
                  <a:solidFill>
                    <a:srgbClr val="565658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endParaRPr>
              </a:p>
            </p:txBody>
          </p:sp>
        </p:grpSp>
      </p:grpSp>
      <p:grpSp>
        <p:nvGrpSpPr>
          <p:cNvPr id="27" name="그룹 26"/>
          <p:cNvGrpSpPr/>
          <p:nvPr/>
        </p:nvGrpSpPr>
        <p:grpSpPr>
          <a:xfrm>
            <a:off x="5485130" y="5472112"/>
            <a:ext cx="3780789" cy="307975"/>
            <a:chOff x="5554345" y="5360670"/>
            <a:chExt cx="2646679" cy="307975"/>
          </a:xfrm>
        </p:grpSpPr>
        <p:sp>
          <p:nvSpPr>
            <p:cNvPr id="28" name="타원 27"/>
            <p:cNvSpPr/>
            <p:nvPr/>
          </p:nvSpPr>
          <p:spPr>
            <a:xfrm>
              <a:off x="5554345" y="5597525"/>
              <a:ext cx="43815" cy="6540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5575935" y="5360670"/>
              <a:ext cx="2625089" cy="307975"/>
              <a:chOff x="5575935" y="5360670"/>
              <a:chExt cx="2625089" cy="307975"/>
            </a:xfrm>
          </p:grpSpPr>
          <p:cxnSp>
            <p:nvCxnSpPr>
              <p:cNvPr id="30" name="직선 연결선 29"/>
              <p:cNvCxnSpPr/>
              <p:nvPr/>
            </p:nvCxnSpPr>
            <p:spPr>
              <a:xfrm flipV="1">
                <a:off x="5575935" y="5630545"/>
                <a:ext cx="2289810" cy="1270"/>
              </a:xfrm>
              <a:prstGeom prst="line">
                <a:avLst/>
              </a:prstGeom>
              <a:ln w="19050" cap="rnd">
                <a:solidFill>
                  <a:srgbClr val="56565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>
                <a:off x="6587160" y="5360670"/>
                <a:ext cx="1613864" cy="30797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rgbClr val="565658"/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주문하는 상품 보여주기</a:t>
                </a:r>
                <a:endParaRPr lang="ko-KR" altLang="en-US" sz="1400" dirty="0">
                  <a:solidFill>
                    <a:srgbClr val="565658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endParaRPr>
              </a:p>
            </p:txBody>
          </p:sp>
        </p:grpSp>
      </p:grpSp>
      <p:grpSp>
        <p:nvGrpSpPr>
          <p:cNvPr id="32" name="그룹 31"/>
          <p:cNvGrpSpPr/>
          <p:nvPr/>
        </p:nvGrpSpPr>
        <p:grpSpPr>
          <a:xfrm>
            <a:off x="7865745" y="1878965"/>
            <a:ext cx="1468755" cy="333375"/>
            <a:chOff x="7865745" y="1878965"/>
            <a:chExt cx="1468755" cy="333375"/>
          </a:xfrm>
        </p:grpSpPr>
        <p:cxnSp>
          <p:nvCxnSpPr>
            <p:cNvPr id="33" name="직선 연결선 32"/>
            <p:cNvCxnSpPr/>
            <p:nvPr/>
          </p:nvCxnSpPr>
          <p:spPr>
            <a:xfrm flipV="1">
              <a:off x="8099425" y="2167255"/>
              <a:ext cx="1235710" cy="8890"/>
            </a:xfrm>
            <a:prstGeom prst="line">
              <a:avLst/>
            </a:prstGeom>
            <a:ln w="19050" cap="rnd">
              <a:solidFill>
                <a:srgbClr val="5656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타원 33"/>
            <p:cNvSpPr/>
            <p:nvPr/>
          </p:nvSpPr>
          <p:spPr>
            <a:xfrm>
              <a:off x="7865745" y="1878965"/>
              <a:ext cx="40005" cy="36830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5" name="직선 연결선 34"/>
            <p:cNvCxnSpPr/>
            <p:nvPr/>
          </p:nvCxnSpPr>
          <p:spPr>
            <a:xfrm>
              <a:off x="7891780" y="1899285"/>
              <a:ext cx="207645" cy="276860"/>
            </a:xfrm>
            <a:prstGeom prst="line">
              <a:avLst/>
            </a:prstGeom>
            <a:ln w="19050" cap="rnd">
              <a:solidFill>
                <a:srgbClr val="5656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8616315" y="1904365"/>
              <a:ext cx="805180" cy="307975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solidFill>
                    <a:srgbClr val="565658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쿠폰 창</a:t>
              </a:r>
              <a:endParaRPr lang="ko-KR" altLang="en-US" sz="1400" dirty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8382635" y="2552065"/>
            <a:ext cx="2449830" cy="566420"/>
            <a:chOff x="8382635" y="2552065"/>
            <a:chExt cx="2449830" cy="566420"/>
          </a:xfrm>
        </p:grpSpPr>
        <p:cxnSp>
          <p:nvCxnSpPr>
            <p:cNvPr id="41" name="직선 연결선 40"/>
            <p:cNvCxnSpPr/>
            <p:nvPr/>
          </p:nvCxnSpPr>
          <p:spPr>
            <a:xfrm>
              <a:off x="8382635" y="3074035"/>
              <a:ext cx="2181860" cy="5715"/>
            </a:xfrm>
            <a:prstGeom prst="line">
              <a:avLst/>
            </a:prstGeom>
            <a:ln w="19050" cap="rnd">
              <a:solidFill>
                <a:srgbClr val="5656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타원 41"/>
            <p:cNvSpPr/>
            <p:nvPr/>
          </p:nvSpPr>
          <p:spPr>
            <a:xfrm>
              <a:off x="10766425" y="2552065"/>
              <a:ext cx="65405" cy="6540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3" name="직선 연결선 42"/>
            <p:cNvCxnSpPr/>
            <p:nvPr/>
          </p:nvCxnSpPr>
          <p:spPr>
            <a:xfrm flipH="1">
              <a:off x="10560050" y="2567940"/>
              <a:ext cx="248285" cy="514985"/>
            </a:xfrm>
            <a:prstGeom prst="line">
              <a:avLst/>
            </a:prstGeom>
            <a:ln w="19050" cap="rnd">
              <a:solidFill>
                <a:srgbClr val="5656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8478520" y="2810510"/>
              <a:ext cx="1427480" cy="307975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solidFill>
                    <a:srgbClr val="565658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최종 결제 금액</a:t>
              </a:r>
              <a:endParaRPr lang="ko-KR" altLang="en-US" sz="1400" dirty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706870" y="3429000"/>
            <a:ext cx="3140710" cy="574675"/>
            <a:chOff x="6706870" y="3429000"/>
            <a:chExt cx="3140710" cy="574675"/>
          </a:xfrm>
        </p:grpSpPr>
        <p:cxnSp>
          <p:nvCxnSpPr>
            <p:cNvPr id="50" name="직선 연결선 49"/>
            <p:cNvCxnSpPr/>
            <p:nvPr/>
          </p:nvCxnSpPr>
          <p:spPr>
            <a:xfrm flipV="1">
              <a:off x="7092315" y="3963035"/>
              <a:ext cx="2724785" cy="0"/>
            </a:xfrm>
            <a:prstGeom prst="line">
              <a:avLst/>
            </a:prstGeom>
            <a:ln w="19050" cap="rnd">
              <a:solidFill>
                <a:srgbClr val="5656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타원 50"/>
            <p:cNvSpPr/>
            <p:nvPr/>
          </p:nvSpPr>
          <p:spPr>
            <a:xfrm>
              <a:off x="6706870" y="3429000"/>
              <a:ext cx="65405" cy="6540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연결선 51"/>
            <p:cNvCxnSpPr/>
            <p:nvPr/>
          </p:nvCxnSpPr>
          <p:spPr>
            <a:xfrm>
              <a:off x="6750050" y="3466465"/>
              <a:ext cx="342265" cy="496570"/>
            </a:xfrm>
            <a:prstGeom prst="line">
              <a:avLst/>
            </a:prstGeom>
            <a:ln w="19050" cap="rnd">
              <a:solidFill>
                <a:srgbClr val="5656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9015730" y="3695700"/>
              <a:ext cx="894080" cy="307975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solidFill>
                    <a:srgbClr val="565658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결제수단</a:t>
              </a:r>
              <a:endParaRPr lang="ko-KR" altLang="en-US" sz="1400" dirty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2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C:/Users/dhsk1/AppData/Roaming/PolarisOffice/ETemp/79556_12713720/image43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490" y="2237105"/>
            <a:ext cx="4286885" cy="1457960"/>
          </a:xfrm>
          <a:prstGeom prst="rect">
            <a:avLst/>
          </a:prstGeom>
          <a:noFill/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43520" y="816610"/>
            <a:ext cx="2371725" cy="2886075"/>
          </a:xfrm>
          <a:prstGeom prst="rect">
            <a:avLst/>
          </a:prstGeom>
          <a:noFill/>
        </p:spPr>
      </p:pic>
      <p:grpSp>
        <p:nvGrpSpPr>
          <p:cNvPr id="19" name="그룹 18"/>
          <p:cNvGrpSpPr/>
          <p:nvPr/>
        </p:nvGrpSpPr>
        <p:grpSpPr>
          <a:xfrm>
            <a:off x="6813550" y="2588895"/>
            <a:ext cx="1118235" cy="525780"/>
            <a:chOff x="6813550" y="2588895"/>
            <a:chExt cx="1118235" cy="525780"/>
          </a:xfrm>
        </p:grpSpPr>
        <p:sp>
          <p:nvSpPr>
            <p:cNvPr id="20" name="갈매기형 수장 19"/>
            <p:cNvSpPr/>
            <p:nvPr/>
          </p:nvSpPr>
          <p:spPr>
            <a:xfrm>
              <a:off x="7644130" y="2588895"/>
              <a:ext cx="288290" cy="525780"/>
            </a:xfrm>
            <a:prstGeom prst="chevron">
              <a:avLst/>
            </a:prstGeom>
            <a:solidFill>
              <a:srgbClr val="4747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21" name="갈매기형 수장 20"/>
            <p:cNvSpPr/>
            <p:nvPr/>
          </p:nvSpPr>
          <p:spPr>
            <a:xfrm>
              <a:off x="7436485" y="2588895"/>
              <a:ext cx="288290" cy="525780"/>
            </a:xfrm>
            <a:prstGeom prst="chevron">
              <a:avLst/>
            </a:prstGeom>
            <a:solidFill>
              <a:srgbClr val="47474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22" name="갈매기형 수장 21"/>
            <p:cNvSpPr/>
            <p:nvPr/>
          </p:nvSpPr>
          <p:spPr>
            <a:xfrm>
              <a:off x="7228840" y="2588895"/>
              <a:ext cx="288290" cy="525780"/>
            </a:xfrm>
            <a:prstGeom prst="chevron">
              <a:avLst/>
            </a:prstGeom>
            <a:solidFill>
              <a:srgbClr val="474747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23" name="갈매기형 수장 22"/>
            <p:cNvSpPr/>
            <p:nvPr/>
          </p:nvSpPr>
          <p:spPr>
            <a:xfrm>
              <a:off x="7021195" y="2588895"/>
              <a:ext cx="288290" cy="525780"/>
            </a:xfrm>
            <a:prstGeom prst="chevron">
              <a:avLst/>
            </a:prstGeom>
            <a:solidFill>
              <a:srgbClr val="474747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24" name="갈매기형 수장 23"/>
            <p:cNvSpPr/>
            <p:nvPr/>
          </p:nvSpPr>
          <p:spPr>
            <a:xfrm>
              <a:off x="6813550" y="2588895"/>
              <a:ext cx="288290" cy="525780"/>
            </a:xfrm>
            <a:prstGeom prst="chevron">
              <a:avLst/>
            </a:prstGeom>
            <a:solidFill>
              <a:srgbClr val="474747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438785" y="645795"/>
            <a:ext cx="11314430" cy="5567045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2"/>
          <p:cNvGrpSpPr/>
          <p:nvPr/>
        </p:nvGrpSpPr>
        <p:grpSpPr>
          <a:xfrm>
            <a:off x="5390515" y="6434455"/>
            <a:ext cx="1411605" cy="94615"/>
            <a:chOff x="5390515" y="6434455"/>
            <a:chExt cx="1411605" cy="94615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51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4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9010" y="6434455"/>
              <a:ext cx="94615" cy="94615"/>
            </a:xfrm>
            <a:prstGeom prst="ellipse">
              <a:avLst/>
            </a:prstGeom>
            <a:noFill/>
            <a:ln w="38100">
              <a:solidFill>
                <a:srgbClr val="FBC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6200000">
              <a:off x="637794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16200000">
              <a:off x="670687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14375" y="525780"/>
            <a:ext cx="2523490" cy="26670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1565275" y="508635"/>
            <a:ext cx="2049780" cy="3079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주요 기능 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– 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쿠폰적용</a:t>
            </a:r>
            <a:endParaRPr lang="ko-KR" altLang="en-US" sz="1400" dirty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grpSp>
        <p:nvGrpSpPr>
          <p:cNvPr id="3" name="그룹 185"/>
          <p:cNvGrpSpPr/>
          <p:nvPr/>
        </p:nvGrpSpPr>
        <p:grpSpPr>
          <a:xfrm>
            <a:off x="767715" y="294005"/>
            <a:ext cx="796925" cy="511810"/>
            <a:chOff x="767715" y="294005"/>
            <a:chExt cx="796925" cy="511810"/>
          </a:xfrm>
        </p:grpSpPr>
        <p:sp>
          <p:nvSpPr>
            <p:cNvPr id="140" name="자유형 139"/>
            <p:cNvSpPr/>
            <p:nvPr/>
          </p:nvSpPr>
          <p:spPr>
            <a:xfrm>
              <a:off x="767715" y="294005"/>
              <a:ext cx="796925" cy="442595"/>
            </a:xfrm>
            <a:custGeom>
              <a:avLst/>
              <a:gdLst>
                <a:gd name="connsiteX0" fmla="*/ 1906329 w 3145074"/>
                <a:gd name="connsiteY0" fmla="*/ 0 h 1746961"/>
                <a:gd name="connsiteX1" fmla="*/ 2543211 w 3145074"/>
                <a:gd name="connsiteY1" fmla="*/ 519074 h 1746961"/>
                <a:gd name="connsiteX2" fmla="*/ 2550041 w 3145074"/>
                <a:gd name="connsiteY2" fmla="*/ 586822 h 1746961"/>
                <a:gd name="connsiteX3" fmla="*/ 2626000 w 3145074"/>
                <a:gd name="connsiteY3" fmla="*/ 594480 h 1746961"/>
                <a:gd name="connsiteX4" fmla="*/ 3145074 w 3145074"/>
                <a:gd name="connsiteY4" fmla="*/ 1231362 h 1746961"/>
                <a:gd name="connsiteX5" fmla="*/ 2954667 w 3145074"/>
                <a:gd name="connsiteY5" fmla="*/ 1691045 h 1746961"/>
                <a:gd name="connsiteX6" fmla="*/ 2886897 w 3145074"/>
                <a:gd name="connsiteY6" fmla="*/ 1746961 h 1746961"/>
                <a:gd name="connsiteX7" fmla="*/ 328154 w 3145074"/>
                <a:gd name="connsiteY7" fmla="*/ 1746961 h 1746961"/>
                <a:gd name="connsiteX8" fmla="*/ 311080 w 3145074"/>
                <a:gd name="connsiteY8" fmla="*/ 1741661 h 1746961"/>
                <a:gd name="connsiteX9" fmla="*/ 0 w 3145074"/>
                <a:gd name="connsiteY9" fmla="*/ 1272350 h 1746961"/>
                <a:gd name="connsiteX10" fmla="*/ 406688 w 3145074"/>
                <a:gd name="connsiteY10" fmla="*/ 773361 h 1746961"/>
                <a:gd name="connsiteX11" fmla="*/ 471248 w 3145074"/>
                <a:gd name="connsiteY11" fmla="*/ 766853 h 1746961"/>
                <a:gd name="connsiteX12" fmla="*/ 478693 w 3145074"/>
                <a:gd name="connsiteY12" fmla="*/ 742871 h 1746961"/>
                <a:gd name="connsiteX13" fmla="*/ 1049392 w 3145074"/>
                <a:gd name="connsiteY13" fmla="*/ 364586 h 1746961"/>
                <a:gd name="connsiteX14" fmla="*/ 1290480 w 3145074"/>
                <a:gd name="connsiteY14" fmla="*/ 413260 h 1746961"/>
                <a:gd name="connsiteX15" fmla="*/ 1300590 w 3145074"/>
                <a:gd name="connsiteY15" fmla="*/ 418747 h 1746961"/>
                <a:gd name="connsiteX16" fmla="*/ 1307327 w 3145074"/>
                <a:gd name="connsiteY16" fmla="*/ 397046 h 1746961"/>
                <a:gd name="connsiteX17" fmla="*/ 1906329 w 3145074"/>
                <a:gd name="connsiteY17" fmla="*/ 0 h 174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45074" h="1746961">
                  <a:moveTo>
                    <a:pt x="1906329" y="0"/>
                  </a:moveTo>
                  <a:cubicBezTo>
                    <a:pt x="2220485" y="0"/>
                    <a:pt x="2482593" y="222839"/>
                    <a:pt x="2543211" y="519074"/>
                  </a:cubicBezTo>
                  <a:lnTo>
                    <a:pt x="2550041" y="586822"/>
                  </a:lnTo>
                  <a:lnTo>
                    <a:pt x="2626000" y="594480"/>
                  </a:lnTo>
                  <a:cubicBezTo>
                    <a:pt x="2922235" y="655098"/>
                    <a:pt x="3145074" y="917206"/>
                    <a:pt x="3145074" y="1231362"/>
                  </a:cubicBezTo>
                  <a:cubicBezTo>
                    <a:pt x="3145074" y="1410880"/>
                    <a:pt x="3072310" y="1573402"/>
                    <a:pt x="2954667" y="1691045"/>
                  </a:cubicBezTo>
                  <a:lnTo>
                    <a:pt x="2886897" y="1746961"/>
                  </a:lnTo>
                  <a:lnTo>
                    <a:pt x="328154" y="1746961"/>
                  </a:lnTo>
                  <a:lnTo>
                    <a:pt x="311080" y="1741661"/>
                  </a:lnTo>
                  <a:cubicBezTo>
                    <a:pt x="128272" y="1664339"/>
                    <a:pt x="0" y="1483324"/>
                    <a:pt x="0" y="1272350"/>
                  </a:cubicBezTo>
                  <a:cubicBezTo>
                    <a:pt x="0" y="1026213"/>
                    <a:pt x="174592" y="820855"/>
                    <a:pt x="406688" y="773361"/>
                  </a:cubicBezTo>
                  <a:lnTo>
                    <a:pt x="471248" y="766853"/>
                  </a:lnTo>
                  <a:lnTo>
                    <a:pt x="478693" y="742871"/>
                  </a:lnTo>
                  <a:cubicBezTo>
                    <a:pt x="572719" y="520569"/>
                    <a:pt x="792840" y="364586"/>
                    <a:pt x="1049392" y="364586"/>
                  </a:cubicBezTo>
                  <a:cubicBezTo>
                    <a:pt x="1134910" y="364586"/>
                    <a:pt x="1216379" y="381918"/>
                    <a:pt x="1290480" y="413260"/>
                  </a:cubicBezTo>
                  <a:lnTo>
                    <a:pt x="1300590" y="418747"/>
                  </a:lnTo>
                  <a:lnTo>
                    <a:pt x="1307327" y="397046"/>
                  </a:lnTo>
                  <a:cubicBezTo>
                    <a:pt x="1406016" y="163719"/>
                    <a:pt x="1637053" y="0"/>
                    <a:pt x="1906329" y="0"/>
                  </a:cubicBezTo>
                  <a:close/>
                </a:path>
              </a:pathLst>
            </a:custGeom>
            <a:solidFill>
              <a:srgbClr val="FBCC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998220" y="436245"/>
              <a:ext cx="297180" cy="36957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3</a:t>
              </a:r>
              <a:endParaRPr lang="ko-KR" altLang="en-US" dirty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</p:grp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2630" y="975360"/>
            <a:ext cx="3800475" cy="1247775"/>
          </a:xfrm>
          <a:prstGeom prst="rect">
            <a:avLst/>
          </a:prstGeom>
          <a:noFill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41165" y="4401185"/>
            <a:ext cx="3914775" cy="1428750"/>
          </a:xfrm>
          <a:prstGeom prst="rect">
            <a:avLst/>
          </a:prstGeom>
          <a:noFill/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890000" y="3088005"/>
            <a:ext cx="2333625" cy="2790825"/>
          </a:xfrm>
          <a:prstGeom prst="rect">
            <a:avLst/>
          </a:prstGeom>
          <a:noFill/>
        </p:spPr>
      </p:pic>
      <p:grpSp>
        <p:nvGrpSpPr>
          <p:cNvPr id="25" name="그룹 24"/>
          <p:cNvGrpSpPr/>
          <p:nvPr/>
        </p:nvGrpSpPr>
        <p:grpSpPr>
          <a:xfrm>
            <a:off x="7911465" y="4852670"/>
            <a:ext cx="1118235" cy="525780"/>
            <a:chOff x="7911465" y="4852670"/>
            <a:chExt cx="1118235" cy="525780"/>
          </a:xfrm>
        </p:grpSpPr>
        <p:sp>
          <p:nvSpPr>
            <p:cNvPr id="26" name="갈매기형 수장 25"/>
            <p:cNvSpPr/>
            <p:nvPr/>
          </p:nvSpPr>
          <p:spPr>
            <a:xfrm>
              <a:off x="8741410" y="4852670"/>
              <a:ext cx="288290" cy="525780"/>
            </a:xfrm>
            <a:prstGeom prst="chevron">
              <a:avLst/>
            </a:prstGeom>
            <a:solidFill>
              <a:srgbClr val="4747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27" name="갈매기형 수장 26"/>
            <p:cNvSpPr/>
            <p:nvPr/>
          </p:nvSpPr>
          <p:spPr>
            <a:xfrm>
              <a:off x="8533765" y="4852670"/>
              <a:ext cx="288290" cy="525780"/>
            </a:xfrm>
            <a:prstGeom prst="chevron">
              <a:avLst/>
            </a:prstGeom>
            <a:solidFill>
              <a:srgbClr val="47474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28" name="갈매기형 수장 27"/>
            <p:cNvSpPr/>
            <p:nvPr/>
          </p:nvSpPr>
          <p:spPr>
            <a:xfrm>
              <a:off x="8326120" y="4852670"/>
              <a:ext cx="288290" cy="525780"/>
            </a:xfrm>
            <a:prstGeom prst="chevron">
              <a:avLst/>
            </a:prstGeom>
            <a:solidFill>
              <a:srgbClr val="474747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29" name="갈매기형 수장 28"/>
            <p:cNvSpPr/>
            <p:nvPr/>
          </p:nvSpPr>
          <p:spPr>
            <a:xfrm>
              <a:off x="8118475" y="4852670"/>
              <a:ext cx="288290" cy="525780"/>
            </a:xfrm>
            <a:prstGeom prst="chevron">
              <a:avLst/>
            </a:prstGeom>
            <a:solidFill>
              <a:srgbClr val="474747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30" name="갈매기형 수장 29"/>
            <p:cNvSpPr/>
            <p:nvPr/>
          </p:nvSpPr>
          <p:spPr>
            <a:xfrm>
              <a:off x="7911465" y="4852670"/>
              <a:ext cx="288290" cy="525780"/>
            </a:xfrm>
            <a:prstGeom prst="chevron">
              <a:avLst/>
            </a:prstGeom>
            <a:solidFill>
              <a:srgbClr val="474747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</p:grpSp>
      <p:sp>
        <p:nvSpPr>
          <p:cNvPr id="37" name="타원 36"/>
          <p:cNvSpPr/>
          <p:nvPr/>
        </p:nvSpPr>
        <p:spPr>
          <a:xfrm>
            <a:off x="3735705" y="1466850"/>
            <a:ext cx="65405" cy="65405"/>
          </a:xfrm>
          <a:prstGeom prst="ellipse">
            <a:avLst/>
          </a:prstGeom>
          <a:solidFill>
            <a:srgbClr val="56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/>
          <p:cNvCxnSpPr/>
          <p:nvPr/>
        </p:nvCxnSpPr>
        <p:spPr>
          <a:xfrm flipV="1">
            <a:off x="3782695" y="1499870"/>
            <a:ext cx="2126615" cy="1905"/>
          </a:xfrm>
          <a:prstGeom prst="line">
            <a:avLst/>
          </a:prstGeom>
          <a:ln w="19050" cap="rnd" cmpd="sng">
            <a:solidFill>
              <a:srgbClr val="56565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876800" y="1229995"/>
            <a:ext cx="1205865" cy="3079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쿠폰 선택창</a:t>
            </a:r>
            <a:endParaRPr lang="ko-KR" altLang="en-US" sz="1400" dirty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349750" y="2671445"/>
            <a:ext cx="2272030" cy="333375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5618480" y="4852670"/>
            <a:ext cx="2272030" cy="333375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10564495" y="3702050"/>
            <a:ext cx="499110" cy="257810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8185785" y="4236720"/>
            <a:ext cx="2280285" cy="659130"/>
            <a:chOff x="8185785" y="4236720"/>
            <a:chExt cx="2280285" cy="659130"/>
          </a:xfrm>
        </p:grpSpPr>
        <p:cxnSp>
          <p:nvCxnSpPr>
            <p:cNvPr id="48" name="직선 연결선 47"/>
            <p:cNvCxnSpPr/>
            <p:nvPr/>
          </p:nvCxnSpPr>
          <p:spPr>
            <a:xfrm flipV="1">
              <a:off x="8221345" y="4506595"/>
              <a:ext cx="1992630" cy="1270"/>
            </a:xfrm>
            <a:prstGeom prst="line">
              <a:avLst/>
            </a:prstGeom>
            <a:ln w="19050" cap="rnd">
              <a:solidFill>
                <a:srgbClr val="5656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8185785" y="4236720"/>
              <a:ext cx="2316480" cy="307975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solidFill>
                    <a:srgbClr val="565658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쿠폰이 적용 된 최종 금액</a:t>
              </a:r>
              <a:endParaRPr lang="ko-KR" altLang="en-US" sz="1400" dirty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10213975" y="4506595"/>
              <a:ext cx="251460" cy="389255"/>
              <a:chOff x="10213975" y="4506595"/>
              <a:chExt cx="251460" cy="389255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10400030" y="4829810"/>
                <a:ext cx="65405" cy="65405"/>
              </a:xfrm>
              <a:prstGeom prst="ellipse">
                <a:avLst/>
              </a:prstGeom>
              <a:solidFill>
                <a:srgbClr val="5656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0" name="직선 연결선 49"/>
              <p:cNvCxnSpPr/>
              <p:nvPr/>
            </p:nvCxnSpPr>
            <p:spPr>
              <a:xfrm>
                <a:off x="10213975" y="4506595"/>
                <a:ext cx="205740" cy="351790"/>
              </a:xfrm>
              <a:prstGeom prst="line">
                <a:avLst/>
              </a:prstGeom>
              <a:ln w="19050" cap="rnd">
                <a:solidFill>
                  <a:srgbClr val="56565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52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785" y="645795"/>
            <a:ext cx="11314430" cy="5567045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2"/>
          <p:cNvGrpSpPr/>
          <p:nvPr/>
        </p:nvGrpSpPr>
        <p:grpSpPr>
          <a:xfrm>
            <a:off x="5390515" y="6434455"/>
            <a:ext cx="1411605" cy="94615"/>
            <a:chOff x="5390515" y="6434455"/>
            <a:chExt cx="1411605" cy="94615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51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4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9010" y="6434455"/>
              <a:ext cx="94615" cy="94615"/>
            </a:xfrm>
            <a:prstGeom prst="ellipse">
              <a:avLst/>
            </a:prstGeom>
            <a:noFill/>
            <a:ln w="38100">
              <a:solidFill>
                <a:srgbClr val="FBC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6200000">
              <a:off x="637794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16200000">
              <a:off x="670687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14375" y="525780"/>
            <a:ext cx="2867660" cy="26670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1565275" y="508635"/>
            <a:ext cx="2494280" cy="3079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주요 기능 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– 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신용카드 결제</a:t>
            </a:r>
            <a:endParaRPr lang="ko-KR" altLang="en-US" sz="1400" dirty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grpSp>
        <p:nvGrpSpPr>
          <p:cNvPr id="3" name="그룹 185"/>
          <p:cNvGrpSpPr/>
          <p:nvPr/>
        </p:nvGrpSpPr>
        <p:grpSpPr>
          <a:xfrm>
            <a:off x="767715" y="294005"/>
            <a:ext cx="796925" cy="511810"/>
            <a:chOff x="767715" y="294005"/>
            <a:chExt cx="796925" cy="511810"/>
          </a:xfrm>
        </p:grpSpPr>
        <p:sp>
          <p:nvSpPr>
            <p:cNvPr id="140" name="자유형 139"/>
            <p:cNvSpPr/>
            <p:nvPr/>
          </p:nvSpPr>
          <p:spPr>
            <a:xfrm>
              <a:off x="767715" y="294005"/>
              <a:ext cx="796925" cy="442595"/>
            </a:xfrm>
            <a:custGeom>
              <a:avLst/>
              <a:gdLst>
                <a:gd name="connsiteX0" fmla="*/ 1906329 w 3145074"/>
                <a:gd name="connsiteY0" fmla="*/ 0 h 1746961"/>
                <a:gd name="connsiteX1" fmla="*/ 2543211 w 3145074"/>
                <a:gd name="connsiteY1" fmla="*/ 519074 h 1746961"/>
                <a:gd name="connsiteX2" fmla="*/ 2550041 w 3145074"/>
                <a:gd name="connsiteY2" fmla="*/ 586822 h 1746961"/>
                <a:gd name="connsiteX3" fmla="*/ 2626000 w 3145074"/>
                <a:gd name="connsiteY3" fmla="*/ 594480 h 1746961"/>
                <a:gd name="connsiteX4" fmla="*/ 3145074 w 3145074"/>
                <a:gd name="connsiteY4" fmla="*/ 1231362 h 1746961"/>
                <a:gd name="connsiteX5" fmla="*/ 2954667 w 3145074"/>
                <a:gd name="connsiteY5" fmla="*/ 1691045 h 1746961"/>
                <a:gd name="connsiteX6" fmla="*/ 2886897 w 3145074"/>
                <a:gd name="connsiteY6" fmla="*/ 1746961 h 1746961"/>
                <a:gd name="connsiteX7" fmla="*/ 328154 w 3145074"/>
                <a:gd name="connsiteY7" fmla="*/ 1746961 h 1746961"/>
                <a:gd name="connsiteX8" fmla="*/ 311080 w 3145074"/>
                <a:gd name="connsiteY8" fmla="*/ 1741661 h 1746961"/>
                <a:gd name="connsiteX9" fmla="*/ 0 w 3145074"/>
                <a:gd name="connsiteY9" fmla="*/ 1272350 h 1746961"/>
                <a:gd name="connsiteX10" fmla="*/ 406688 w 3145074"/>
                <a:gd name="connsiteY10" fmla="*/ 773361 h 1746961"/>
                <a:gd name="connsiteX11" fmla="*/ 471248 w 3145074"/>
                <a:gd name="connsiteY11" fmla="*/ 766853 h 1746961"/>
                <a:gd name="connsiteX12" fmla="*/ 478693 w 3145074"/>
                <a:gd name="connsiteY12" fmla="*/ 742871 h 1746961"/>
                <a:gd name="connsiteX13" fmla="*/ 1049392 w 3145074"/>
                <a:gd name="connsiteY13" fmla="*/ 364586 h 1746961"/>
                <a:gd name="connsiteX14" fmla="*/ 1290480 w 3145074"/>
                <a:gd name="connsiteY14" fmla="*/ 413260 h 1746961"/>
                <a:gd name="connsiteX15" fmla="*/ 1300590 w 3145074"/>
                <a:gd name="connsiteY15" fmla="*/ 418747 h 1746961"/>
                <a:gd name="connsiteX16" fmla="*/ 1307327 w 3145074"/>
                <a:gd name="connsiteY16" fmla="*/ 397046 h 1746961"/>
                <a:gd name="connsiteX17" fmla="*/ 1906329 w 3145074"/>
                <a:gd name="connsiteY17" fmla="*/ 0 h 174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45074" h="1746961">
                  <a:moveTo>
                    <a:pt x="1906329" y="0"/>
                  </a:moveTo>
                  <a:cubicBezTo>
                    <a:pt x="2220485" y="0"/>
                    <a:pt x="2482593" y="222839"/>
                    <a:pt x="2543211" y="519074"/>
                  </a:cubicBezTo>
                  <a:lnTo>
                    <a:pt x="2550041" y="586822"/>
                  </a:lnTo>
                  <a:lnTo>
                    <a:pt x="2626000" y="594480"/>
                  </a:lnTo>
                  <a:cubicBezTo>
                    <a:pt x="2922235" y="655098"/>
                    <a:pt x="3145074" y="917206"/>
                    <a:pt x="3145074" y="1231362"/>
                  </a:cubicBezTo>
                  <a:cubicBezTo>
                    <a:pt x="3145074" y="1410880"/>
                    <a:pt x="3072310" y="1573402"/>
                    <a:pt x="2954667" y="1691045"/>
                  </a:cubicBezTo>
                  <a:lnTo>
                    <a:pt x="2886897" y="1746961"/>
                  </a:lnTo>
                  <a:lnTo>
                    <a:pt x="328154" y="1746961"/>
                  </a:lnTo>
                  <a:lnTo>
                    <a:pt x="311080" y="1741661"/>
                  </a:lnTo>
                  <a:cubicBezTo>
                    <a:pt x="128272" y="1664339"/>
                    <a:pt x="0" y="1483324"/>
                    <a:pt x="0" y="1272350"/>
                  </a:cubicBezTo>
                  <a:cubicBezTo>
                    <a:pt x="0" y="1026213"/>
                    <a:pt x="174592" y="820855"/>
                    <a:pt x="406688" y="773361"/>
                  </a:cubicBezTo>
                  <a:lnTo>
                    <a:pt x="471248" y="766853"/>
                  </a:lnTo>
                  <a:lnTo>
                    <a:pt x="478693" y="742871"/>
                  </a:lnTo>
                  <a:cubicBezTo>
                    <a:pt x="572719" y="520569"/>
                    <a:pt x="792840" y="364586"/>
                    <a:pt x="1049392" y="364586"/>
                  </a:cubicBezTo>
                  <a:cubicBezTo>
                    <a:pt x="1134910" y="364586"/>
                    <a:pt x="1216379" y="381918"/>
                    <a:pt x="1290480" y="413260"/>
                  </a:cubicBezTo>
                  <a:lnTo>
                    <a:pt x="1300590" y="418747"/>
                  </a:lnTo>
                  <a:lnTo>
                    <a:pt x="1307327" y="397046"/>
                  </a:lnTo>
                  <a:cubicBezTo>
                    <a:pt x="1406016" y="163719"/>
                    <a:pt x="1637053" y="0"/>
                    <a:pt x="1906329" y="0"/>
                  </a:cubicBezTo>
                  <a:close/>
                </a:path>
              </a:pathLst>
            </a:custGeom>
            <a:solidFill>
              <a:srgbClr val="FBCC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998220" y="436245"/>
              <a:ext cx="297180" cy="36957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3</a:t>
              </a:r>
              <a:endParaRPr lang="ko-KR" altLang="en-US" dirty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</p:grp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0900" y="980440"/>
            <a:ext cx="4933950" cy="1914525"/>
          </a:xfrm>
          <a:prstGeom prst="rect">
            <a:avLst/>
          </a:prstGeom>
          <a:noFill/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0100" y="3114040"/>
            <a:ext cx="4819650" cy="2962275"/>
          </a:xfrm>
          <a:prstGeom prst="rect">
            <a:avLst/>
          </a:prstGeom>
          <a:noFill/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92495" y="991235"/>
            <a:ext cx="4279900" cy="4883785"/>
          </a:xfrm>
          <a:prstGeom prst="rect">
            <a:avLst/>
          </a:prstGeom>
          <a:noFill/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652510" y="893445"/>
            <a:ext cx="3030220" cy="2044065"/>
          </a:xfrm>
          <a:prstGeom prst="rect">
            <a:avLst/>
          </a:prstGeom>
          <a:noFill/>
        </p:spPr>
      </p:pic>
      <p:grpSp>
        <p:nvGrpSpPr>
          <p:cNvPr id="19" name="그룹 18"/>
          <p:cNvGrpSpPr/>
          <p:nvPr/>
        </p:nvGrpSpPr>
        <p:grpSpPr>
          <a:xfrm>
            <a:off x="5306695" y="4331970"/>
            <a:ext cx="1118235" cy="525780"/>
            <a:chOff x="5306695" y="4331970"/>
            <a:chExt cx="1118235" cy="525780"/>
          </a:xfrm>
        </p:grpSpPr>
        <p:sp>
          <p:nvSpPr>
            <p:cNvPr id="20" name="갈매기형 수장 19"/>
            <p:cNvSpPr/>
            <p:nvPr/>
          </p:nvSpPr>
          <p:spPr>
            <a:xfrm>
              <a:off x="6137275" y="4331970"/>
              <a:ext cx="288290" cy="525780"/>
            </a:xfrm>
            <a:prstGeom prst="chevron">
              <a:avLst/>
            </a:prstGeom>
            <a:solidFill>
              <a:srgbClr val="4747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21" name="갈매기형 수장 20"/>
            <p:cNvSpPr/>
            <p:nvPr/>
          </p:nvSpPr>
          <p:spPr>
            <a:xfrm>
              <a:off x="5929630" y="4331970"/>
              <a:ext cx="288290" cy="525780"/>
            </a:xfrm>
            <a:prstGeom prst="chevron">
              <a:avLst/>
            </a:prstGeom>
            <a:solidFill>
              <a:srgbClr val="47474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22" name="갈매기형 수장 21"/>
            <p:cNvSpPr/>
            <p:nvPr/>
          </p:nvSpPr>
          <p:spPr>
            <a:xfrm>
              <a:off x="5721985" y="4331970"/>
              <a:ext cx="288290" cy="525780"/>
            </a:xfrm>
            <a:prstGeom prst="chevron">
              <a:avLst/>
            </a:prstGeom>
            <a:solidFill>
              <a:srgbClr val="474747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23" name="갈매기형 수장 22"/>
            <p:cNvSpPr/>
            <p:nvPr/>
          </p:nvSpPr>
          <p:spPr>
            <a:xfrm>
              <a:off x="5514340" y="4331970"/>
              <a:ext cx="288290" cy="525780"/>
            </a:xfrm>
            <a:prstGeom prst="chevron">
              <a:avLst/>
            </a:prstGeom>
            <a:solidFill>
              <a:srgbClr val="474747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24" name="갈매기형 수장 23"/>
            <p:cNvSpPr/>
            <p:nvPr/>
          </p:nvSpPr>
          <p:spPr>
            <a:xfrm>
              <a:off x="5306695" y="4331970"/>
              <a:ext cx="288290" cy="525780"/>
            </a:xfrm>
            <a:prstGeom prst="chevron">
              <a:avLst/>
            </a:prstGeom>
            <a:solidFill>
              <a:srgbClr val="474747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</p:grpSp>
      <p:sp>
        <p:nvSpPr>
          <p:cNvPr id="25" name="직사각형 24"/>
          <p:cNvSpPr>
            <a:spLocks/>
          </p:cNvSpPr>
          <p:nvPr/>
        </p:nvSpPr>
        <p:spPr>
          <a:xfrm>
            <a:off x="1005840" y="1299845"/>
            <a:ext cx="651510" cy="334010"/>
          </a:xfrm>
          <a:prstGeom prst="rect">
            <a:avLst/>
          </a:prstGeom>
          <a:noFill/>
          <a:ln w="25400" cap="flat" cmpd="sng">
            <a:solidFill>
              <a:srgbClr val="56565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grpSp>
        <p:nvGrpSpPr>
          <p:cNvPr id="26" name="그룹 25"/>
          <p:cNvGrpSpPr/>
          <p:nvPr/>
        </p:nvGrpSpPr>
        <p:grpSpPr>
          <a:xfrm rot="5400000">
            <a:off x="2308860" y="2736850"/>
            <a:ext cx="1118235" cy="525780"/>
            <a:chOff x="2308860" y="2736850"/>
            <a:chExt cx="1118235" cy="525780"/>
          </a:xfrm>
        </p:grpSpPr>
        <p:sp>
          <p:nvSpPr>
            <p:cNvPr id="27" name="갈매기형 수장 26"/>
            <p:cNvSpPr/>
            <p:nvPr/>
          </p:nvSpPr>
          <p:spPr>
            <a:xfrm>
              <a:off x="3138805" y="2736850"/>
              <a:ext cx="288290" cy="525780"/>
            </a:xfrm>
            <a:prstGeom prst="chevron">
              <a:avLst/>
            </a:prstGeom>
            <a:solidFill>
              <a:srgbClr val="4747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28" name="갈매기형 수장 27"/>
            <p:cNvSpPr/>
            <p:nvPr/>
          </p:nvSpPr>
          <p:spPr>
            <a:xfrm>
              <a:off x="2931795" y="2736850"/>
              <a:ext cx="288290" cy="525780"/>
            </a:xfrm>
            <a:prstGeom prst="chevron">
              <a:avLst/>
            </a:prstGeom>
            <a:solidFill>
              <a:srgbClr val="47474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29" name="갈매기형 수장 28"/>
            <p:cNvSpPr/>
            <p:nvPr/>
          </p:nvSpPr>
          <p:spPr>
            <a:xfrm>
              <a:off x="2724150" y="2736850"/>
              <a:ext cx="288290" cy="525780"/>
            </a:xfrm>
            <a:prstGeom prst="chevron">
              <a:avLst/>
            </a:prstGeom>
            <a:solidFill>
              <a:srgbClr val="474747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30" name="갈매기형 수장 29"/>
            <p:cNvSpPr/>
            <p:nvPr/>
          </p:nvSpPr>
          <p:spPr>
            <a:xfrm>
              <a:off x="2516505" y="2736850"/>
              <a:ext cx="288290" cy="525780"/>
            </a:xfrm>
            <a:prstGeom prst="chevron">
              <a:avLst/>
            </a:prstGeom>
            <a:solidFill>
              <a:srgbClr val="474747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31" name="갈매기형 수장 30"/>
            <p:cNvSpPr/>
            <p:nvPr/>
          </p:nvSpPr>
          <p:spPr>
            <a:xfrm>
              <a:off x="2308860" y="2736850"/>
              <a:ext cx="288290" cy="525780"/>
            </a:xfrm>
            <a:prstGeom prst="chevron">
              <a:avLst/>
            </a:prstGeom>
            <a:solidFill>
              <a:srgbClr val="474747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9919335" y="3063875"/>
            <a:ext cx="1600835" cy="73850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결제 성공시 </a:t>
            </a:r>
            <a:endParaRPr lang="en-US" altLang="ko-KR" sz="1400" dirty="0" smtClean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결제 실패시</a:t>
            </a:r>
            <a:endParaRPr lang="en-US" altLang="ko-KR" sz="1400" dirty="0" smtClean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나타나는 페이지</a:t>
            </a:r>
            <a:endParaRPr lang="en-US" altLang="ko-KR" sz="1400" dirty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2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785" y="645795"/>
            <a:ext cx="11314430" cy="5567045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2"/>
          <p:cNvGrpSpPr/>
          <p:nvPr/>
        </p:nvGrpSpPr>
        <p:grpSpPr>
          <a:xfrm>
            <a:off x="5390515" y="6434455"/>
            <a:ext cx="1411605" cy="94615"/>
            <a:chOff x="5390515" y="6434455"/>
            <a:chExt cx="1411605" cy="94615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51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4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9010" y="6434455"/>
              <a:ext cx="94615" cy="94615"/>
            </a:xfrm>
            <a:prstGeom prst="ellipse">
              <a:avLst/>
            </a:prstGeom>
            <a:noFill/>
            <a:ln w="38100">
              <a:solidFill>
                <a:srgbClr val="FBC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6200000">
              <a:off x="637794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16200000">
              <a:off x="670687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14375" y="525780"/>
            <a:ext cx="3104515" cy="26670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1565275" y="508635"/>
            <a:ext cx="2760980" cy="3079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주요 기능 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– 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무통장 입금 결제</a:t>
            </a:r>
            <a:endParaRPr lang="ko-KR" altLang="en-US" sz="1400" dirty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grpSp>
        <p:nvGrpSpPr>
          <p:cNvPr id="3" name="그룹 185"/>
          <p:cNvGrpSpPr/>
          <p:nvPr/>
        </p:nvGrpSpPr>
        <p:grpSpPr>
          <a:xfrm>
            <a:off x="767715" y="294005"/>
            <a:ext cx="796925" cy="511810"/>
            <a:chOff x="767715" y="294005"/>
            <a:chExt cx="796925" cy="511810"/>
          </a:xfrm>
        </p:grpSpPr>
        <p:sp>
          <p:nvSpPr>
            <p:cNvPr id="140" name="자유형 139"/>
            <p:cNvSpPr/>
            <p:nvPr/>
          </p:nvSpPr>
          <p:spPr>
            <a:xfrm>
              <a:off x="767715" y="294005"/>
              <a:ext cx="796925" cy="442595"/>
            </a:xfrm>
            <a:custGeom>
              <a:avLst/>
              <a:gdLst>
                <a:gd name="connsiteX0" fmla="*/ 1906329 w 3145074"/>
                <a:gd name="connsiteY0" fmla="*/ 0 h 1746961"/>
                <a:gd name="connsiteX1" fmla="*/ 2543211 w 3145074"/>
                <a:gd name="connsiteY1" fmla="*/ 519074 h 1746961"/>
                <a:gd name="connsiteX2" fmla="*/ 2550041 w 3145074"/>
                <a:gd name="connsiteY2" fmla="*/ 586822 h 1746961"/>
                <a:gd name="connsiteX3" fmla="*/ 2626000 w 3145074"/>
                <a:gd name="connsiteY3" fmla="*/ 594480 h 1746961"/>
                <a:gd name="connsiteX4" fmla="*/ 3145074 w 3145074"/>
                <a:gd name="connsiteY4" fmla="*/ 1231362 h 1746961"/>
                <a:gd name="connsiteX5" fmla="*/ 2954667 w 3145074"/>
                <a:gd name="connsiteY5" fmla="*/ 1691045 h 1746961"/>
                <a:gd name="connsiteX6" fmla="*/ 2886897 w 3145074"/>
                <a:gd name="connsiteY6" fmla="*/ 1746961 h 1746961"/>
                <a:gd name="connsiteX7" fmla="*/ 328154 w 3145074"/>
                <a:gd name="connsiteY7" fmla="*/ 1746961 h 1746961"/>
                <a:gd name="connsiteX8" fmla="*/ 311080 w 3145074"/>
                <a:gd name="connsiteY8" fmla="*/ 1741661 h 1746961"/>
                <a:gd name="connsiteX9" fmla="*/ 0 w 3145074"/>
                <a:gd name="connsiteY9" fmla="*/ 1272350 h 1746961"/>
                <a:gd name="connsiteX10" fmla="*/ 406688 w 3145074"/>
                <a:gd name="connsiteY10" fmla="*/ 773361 h 1746961"/>
                <a:gd name="connsiteX11" fmla="*/ 471248 w 3145074"/>
                <a:gd name="connsiteY11" fmla="*/ 766853 h 1746961"/>
                <a:gd name="connsiteX12" fmla="*/ 478693 w 3145074"/>
                <a:gd name="connsiteY12" fmla="*/ 742871 h 1746961"/>
                <a:gd name="connsiteX13" fmla="*/ 1049392 w 3145074"/>
                <a:gd name="connsiteY13" fmla="*/ 364586 h 1746961"/>
                <a:gd name="connsiteX14" fmla="*/ 1290480 w 3145074"/>
                <a:gd name="connsiteY14" fmla="*/ 413260 h 1746961"/>
                <a:gd name="connsiteX15" fmla="*/ 1300590 w 3145074"/>
                <a:gd name="connsiteY15" fmla="*/ 418747 h 1746961"/>
                <a:gd name="connsiteX16" fmla="*/ 1307327 w 3145074"/>
                <a:gd name="connsiteY16" fmla="*/ 397046 h 1746961"/>
                <a:gd name="connsiteX17" fmla="*/ 1906329 w 3145074"/>
                <a:gd name="connsiteY17" fmla="*/ 0 h 174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45074" h="1746961">
                  <a:moveTo>
                    <a:pt x="1906329" y="0"/>
                  </a:moveTo>
                  <a:cubicBezTo>
                    <a:pt x="2220485" y="0"/>
                    <a:pt x="2482593" y="222839"/>
                    <a:pt x="2543211" y="519074"/>
                  </a:cubicBezTo>
                  <a:lnTo>
                    <a:pt x="2550041" y="586822"/>
                  </a:lnTo>
                  <a:lnTo>
                    <a:pt x="2626000" y="594480"/>
                  </a:lnTo>
                  <a:cubicBezTo>
                    <a:pt x="2922235" y="655098"/>
                    <a:pt x="3145074" y="917206"/>
                    <a:pt x="3145074" y="1231362"/>
                  </a:cubicBezTo>
                  <a:cubicBezTo>
                    <a:pt x="3145074" y="1410880"/>
                    <a:pt x="3072310" y="1573402"/>
                    <a:pt x="2954667" y="1691045"/>
                  </a:cubicBezTo>
                  <a:lnTo>
                    <a:pt x="2886897" y="1746961"/>
                  </a:lnTo>
                  <a:lnTo>
                    <a:pt x="328154" y="1746961"/>
                  </a:lnTo>
                  <a:lnTo>
                    <a:pt x="311080" y="1741661"/>
                  </a:lnTo>
                  <a:cubicBezTo>
                    <a:pt x="128272" y="1664339"/>
                    <a:pt x="0" y="1483324"/>
                    <a:pt x="0" y="1272350"/>
                  </a:cubicBezTo>
                  <a:cubicBezTo>
                    <a:pt x="0" y="1026213"/>
                    <a:pt x="174592" y="820855"/>
                    <a:pt x="406688" y="773361"/>
                  </a:cubicBezTo>
                  <a:lnTo>
                    <a:pt x="471248" y="766853"/>
                  </a:lnTo>
                  <a:lnTo>
                    <a:pt x="478693" y="742871"/>
                  </a:lnTo>
                  <a:cubicBezTo>
                    <a:pt x="572719" y="520569"/>
                    <a:pt x="792840" y="364586"/>
                    <a:pt x="1049392" y="364586"/>
                  </a:cubicBezTo>
                  <a:cubicBezTo>
                    <a:pt x="1134910" y="364586"/>
                    <a:pt x="1216379" y="381918"/>
                    <a:pt x="1290480" y="413260"/>
                  </a:cubicBezTo>
                  <a:lnTo>
                    <a:pt x="1300590" y="418747"/>
                  </a:lnTo>
                  <a:lnTo>
                    <a:pt x="1307327" y="397046"/>
                  </a:lnTo>
                  <a:cubicBezTo>
                    <a:pt x="1406016" y="163719"/>
                    <a:pt x="1637053" y="0"/>
                    <a:pt x="1906329" y="0"/>
                  </a:cubicBezTo>
                  <a:close/>
                </a:path>
              </a:pathLst>
            </a:custGeom>
            <a:solidFill>
              <a:srgbClr val="FBCC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998220" y="436245"/>
              <a:ext cx="297180" cy="36957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3</a:t>
              </a:r>
              <a:endParaRPr lang="ko-KR" altLang="en-US" dirty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</p:grp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8045" y="1348740"/>
            <a:ext cx="5324475" cy="4038600"/>
          </a:xfrm>
          <a:prstGeom prst="rect">
            <a:avLst/>
          </a:prstGeom>
          <a:noFill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0365" y="731520"/>
            <a:ext cx="4498975" cy="5273675"/>
          </a:xfrm>
          <a:prstGeom prst="rect">
            <a:avLst/>
          </a:prstGeom>
          <a:noFill/>
        </p:spPr>
      </p:pic>
      <p:grpSp>
        <p:nvGrpSpPr>
          <p:cNvPr id="16" name="그룹 15"/>
          <p:cNvGrpSpPr/>
          <p:nvPr/>
        </p:nvGrpSpPr>
        <p:grpSpPr>
          <a:xfrm>
            <a:off x="5888990" y="3105150"/>
            <a:ext cx="1118235" cy="525780"/>
            <a:chOff x="5888990" y="3105150"/>
            <a:chExt cx="1118235" cy="525780"/>
          </a:xfrm>
        </p:grpSpPr>
        <p:sp>
          <p:nvSpPr>
            <p:cNvPr id="17" name="갈매기형 수장 16"/>
            <p:cNvSpPr/>
            <p:nvPr/>
          </p:nvSpPr>
          <p:spPr>
            <a:xfrm>
              <a:off x="6718935" y="3105150"/>
              <a:ext cx="288290" cy="525780"/>
            </a:xfrm>
            <a:prstGeom prst="chevron">
              <a:avLst/>
            </a:prstGeom>
            <a:solidFill>
              <a:srgbClr val="4747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18" name="갈매기형 수장 17"/>
            <p:cNvSpPr/>
            <p:nvPr/>
          </p:nvSpPr>
          <p:spPr>
            <a:xfrm>
              <a:off x="6511925" y="3105150"/>
              <a:ext cx="288290" cy="525780"/>
            </a:xfrm>
            <a:prstGeom prst="chevron">
              <a:avLst/>
            </a:prstGeom>
            <a:solidFill>
              <a:srgbClr val="47474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19" name="갈매기형 수장 18"/>
            <p:cNvSpPr/>
            <p:nvPr/>
          </p:nvSpPr>
          <p:spPr>
            <a:xfrm>
              <a:off x="6304280" y="3105150"/>
              <a:ext cx="288290" cy="525780"/>
            </a:xfrm>
            <a:prstGeom prst="chevron">
              <a:avLst/>
            </a:prstGeom>
            <a:solidFill>
              <a:srgbClr val="474747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20" name="갈매기형 수장 19"/>
            <p:cNvSpPr/>
            <p:nvPr/>
          </p:nvSpPr>
          <p:spPr>
            <a:xfrm>
              <a:off x="6096635" y="3105150"/>
              <a:ext cx="288290" cy="525780"/>
            </a:xfrm>
            <a:prstGeom prst="chevron">
              <a:avLst/>
            </a:prstGeom>
            <a:solidFill>
              <a:srgbClr val="474747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21" name="갈매기형 수장 20"/>
            <p:cNvSpPr/>
            <p:nvPr/>
          </p:nvSpPr>
          <p:spPr>
            <a:xfrm>
              <a:off x="5888990" y="3105150"/>
              <a:ext cx="288290" cy="525780"/>
            </a:xfrm>
            <a:prstGeom prst="chevron">
              <a:avLst/>
            </a:prstGeom>
            <a:solidFill>
              <a:srgbClr val="474747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2387600" y="1757045"/>
            <a:ext cx="650875" cy="333375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/>
          </p:cNvSpPr>
          <p:nvPr/>
        </p:nvSpPr>
        <p:spPr>
          <a:xfrm>
            <a:off x="438785" y="646430"/>
            <a:ext cx="11315065" cy="5567045"/>
          </a:xfrm>
          <a:prstGeom prst="rect">
            <a:avLst/>
          </a:prstGeom>
          <a:noFill/>
          <a:ln w="25400" cap="flat" cmpd="sng">
            <a:solidFill>
              <a:srgbClr val="56565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grpSp>
        <p:nvGrpSpPr>
          <p:cNvPr id="2" name="그룹 52"/>
          <p:cNvGrpSpPr/>
          <p:nvPr/>
        </p:nvGrpSpPr>
        <p:grpSpPr>
          <a:xfrm>
            <a:off x="5390515" y="6434455"/>
            <a:ext cx="1411605" cy="94615"/>
            <a:chOff x="5390515" y="6434455"/>
            <a:chExt cx="1411605" cy="94615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51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4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9010" y="6434455"/>
              <a:ext cx="94615" cy="94615"/>
            </a:xfrm>
            <a:prstGeom prst="ellipse">
              <a:avLst/>
            </a:prstGeom>
            <a:noFill/>
            <a:ln w="38100">
              <a:solidFill>
                <a:srgbClr val="FBC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6200000">
              <a:off x="637794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16200000">
              <a:off x="670687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직사각형 61"/>
          <p:cNvSpPr>
            <a:spLocks/>
          </p:cNvSpPr>
          <p:nvPr/>
        </p:nvSpPr>
        <p:spPr>
          <a:xfrm>
            <a:off x="714375" y="525780"/>
            <a:ext cx="3081020" cy="267335"/>
          </a:xfrm>
          <a:prstGeom prst="rect">
            <a:avLst/>
          </a:prstGeom>
          <a:solidFill>
            <a:srgbClr val="EBEBED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41" name="TextBox 140"/>
          <p:cNvSpPr txBox="1">
            <a:spLocks/>
          </p:cNvSpPr>
          <p:nvPr/>
        </p:nvSpPr>
        <p:spPr>
          <a:xfrm>
            <a:off x="1565275" y="508635"/>
            <a:ext cx="1977390" cy="307340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주요 기능 - 쿠폰존</a:t>
            </a:r>
            <a:endParaRPr lang="ko-KR" altLang="en-US" sz="1400" b="0" strike="noStrike" cap="none" dirty="0" smtClean="0">
              <a:solidFill>
                <a:srgbClr val="565658"/>
              </a:solidFill>
              <a:latin typeface="210 콤퓨타세탁 L" charset="0"/>
              <a:ea typeface="210 콤퓨타세탁 L" charset="0"/>
            </a:endParaRPr>
          </a:p>
        </p:txBody>
      </p:sp>
      <p:grpSp>
        <p:nvGrpSpPr>
          <p:cNvPr id="3" name="그룹 185"/>
          <p:cNvGrpSpPr/>
          <p:nvPr/>
        </p:nvGrpSpPr>
        <p:grpSpPr>
          <a:xfrm>
            <a:off x="767715" y="294005"/>
            <a:ext cx="796925" cy="511810"/>
            <a:chOff x="767715" y="294005"/>
            <a:chExt cx="796925" cy="511810"/>
          </a:xfrm>
        </p:grpSpPr>
        <p:sp>
          <p:nvSpPr>
            <p:cNvPr id="140" name="자유형 139"/>
            <p:cNvSpPr/>
            <p:nvPr/>
          </p:nvSpPr>
          <p:spPr>
            <a:xfrm>
              <a:off x="767715" y="294005"/>
              <a:ext cx="796925" cy="442595"/>
            </a:xfrm>
            <a:custGeom>
              <a:avLst/>
              <a:gdLst>
                <a:gd name="connsiteX0" fmla="*/ 1906329 w 3145074"/>
                <a:gd name="connsiteY0" fmla="*/ 0 h 1746961"/>
                <a:gd name="connsiteX1" fmla="*/ 2543211 w 3145074"/>
                <a:gd name="connsiteY1" fmla="*/ 519074 h 1746961"/>
                <a:gd name="connsiteX2" fmla="*/ 2550041 w 3145074"/>
                <a:gd name="connsiteY2" fmla="*/ 586822 h 1746961"/>
                <a:gd name="connsiteX3" fmla="*/ 2626000 w 3145074"/>
                <a:gd name="connsiteY3" fmla="*/ 594480 h 1746961"/>
                <a:gd name="connsiteX4" fmla="*/ 3145074 w 3145074"/>
                <a:gd name="connsiteY4" fmla="*/ 1231362 h 1746961"/>
                <a:gd name="connsiteX5" fmla="*/ 2954667 w 3145074"/>
                <a:gd name="connsiteY5" fmla="*/ 1691045 h 1746961"/>
                <a:gd name="connsiteX6" fmla="*/ 2886897 w 3145074"/>
                <a:gd name="connsiteY6" fmla="*/ 1746961 h 1746961"/>
                <a:gd name="connsiteX7" fmla="*/ 328154 w 3145074"/>
                <a:gd name="connsiteY7" fmla="*/ 1746961 h 1746961"/>
                <a:gd name="connsiteX8" fmla="*/ 311080 w 3145074"/>
                <a:gd name="connsiteY8" fmla="*/ 1741661 h 1746961"/>
                <a:gd name="connsiteX9" fmla="*/ 0 w 3145074"/>
                <a:gd name="connsiteY9" fmla="*/ 1272350 h 1746961"/>
                <a:gd name="connsiteX10" fmla="*/ 406688 w 3145074"/>
                <a:gd name="connsiteY10" fmla="*/ 773361 h 1746961"/>
                <a:gd name="connsiteX11" fmla="*/ 471248 w 3145074"/>
                <a:gd name="connsiteY11" fmla="*/ 766853 h 1746961"/>
                <a:gd name="connsiteX12" fmla="*/ 478693 w 3145074"/>
                <a:gd name="connsiteY12" fmla="*/ 742871 h 1746961"/>
                <a:gd name="connsiteX13" fmla="*/ 1049392 w 3145074"/>
                <a:gd name="connsiteY13" fmla="*/ 364586 h 1746961"/>
                <a:gd name="connsiteX14" fmla="*/ 1290480 w 3145074"/>
                <a:gd name="connsiteY14" fmla="*/ 413260 h 1746961"/>
                <a:gd name="connsiteX15" fmla="*/ 1300590 w 3145074"/>
                <a:gd name="connsiteY15" fmla="*/ 418747 h 1746961"/>
                <a:gd name="connsiteX16" fmla="*/ 1307327 w 3145074"/>
                <a:gd name="connsiteY16" fmla="*/ 397046 h 1746961"/>
                <a:gd name="connsiteX17" fmla="*/ 1906329 w 3145074"/>
                <a:gd name="connsiteY17" fmla="*/ 0 h 174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45074" h="1746961">
                  <a:moveTo>
                    <a:pt x="1906329" y="0"/>
                  </a:moveTo>
                  <a:cubicBezTo>
                    <a:pt x="2220485" y="0"/>
                    <a:pt x="2482593" y="222839"/>
                    <a:pt x="2543211" y="519074"/>
                  </a:cubicBezTo>
                  <a:lnTo>
                    <a:pt x="2550041" y="586822"/>
                  </a:lnTo>
                  <a:lnTo>
                    <a:pt x="2626000" y="594480"/>
                  </a:lnTo>
                  <a:cubicBezTo>
                    <a:pt x="2922235" y="655098"/>
                    <a:pt x="3145074" y="917206"/>
                    <a:pt x="3145074" y="1231362"/>
                  </a:cubicBezTo>
                  <a:cubicBezTo>
                    <a:pt x="3145074" y="1410880"/>
                    <a:pt x="3072310" y="1573402"/>
                    <a:pt x="2954667" y="1691045"/>
                  </a:cubicBezTo>
                  <a:lnTo>
                    <a:pt x="2886897" y="1746961"/>
                  </a:lnTo>
                  <a:lnTo>
                    <a:pt x="328154" y="1746961"/>
                  </a:lnTo>
                  <a:lnTo>
                    <a:pt x="311080" y="1741661"/>
                  </a:lnTo>
                  <a:cubicBezTo>
                    <a:pt x="128272" y="1664339"/>
                    <a:pt x="0" y="1483324"/>
                    <a:pt x="0" y="1272350"/>
                  </a:cubicBezTo>
                  <a:cubicBezTo>
                    <a:pt x="0" y="1026213"/>
                    <a:pt x="174592" y="820855"/>
                    <a:pt x="406688" y="773361"/>
                  </a:cubicBezTo>
                  <a:lnTo>
                    <a:pt x="471248" y="766853"/>
                  </a:lnTo>
                  <a:lnTo>
                    <a:pt x="478693" y="742871"/>
                  </a:lnTo>
                  <a:cubicBezTo>
                    <a:pt x="572719" y="520569"/>
                    <a:pt x="792840" y="364586"/>
                    <a:pt x="1049392" y="364586"/>
                  </a:cubicBezTo>
                  <a:cubicBezTo>
                    <a:pt x="1134910" y="364586"/>
                    <a:pt x="1216379" y="381918"/>
                    <a:pt x="1290480" y="413260"/>
                  </a:cubicBezTo>
                  <a:lnTo>
                    <a:pt x="1300590" y="418747"/>
                  </a:lnTo>
                  <a:lnTo>
                    <a:pt x="1307327" y="397046"/>
                  </a:lnTo>
                  <a:cubicBezTo>
                    <a:pt x="1406016" y="163719"/>
                    <a:pt x="1637053" y="0"/>
                    <a:pt x="1906329" y="0"/>
                  </a:cubicBezTo>
                  <a:close/>
                </a:path>
              </a:pathLst>
            </a:custGeom>
            <a:solidFill>
              <a:srgbClr val="FBCC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998220" y="436245"/>
              <a:ext cx="297180" cy="36957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3</a:t>
              </a:r>
              <a:endParaRPr lang="ko-KR" altLang="en-US" dirty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</p:grpSp>
      <p:pic>
        <p:nvPicPr>
          <p:cNvPr id="143" name="그림 142" descr="C:/Users/dhsk1/AppData/Roaming/PolarisOffice/ETemp/79556_12713720/fImage1534923654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45" y="955675"/>
            <a:ext cx="7450455" cy="1122680"/>
          </a:xfrm>
          <a:prstGeom prst="rect">
            <a:avLst/>
          </a:prstGeom>
          <a:noFill/>
        </p:spPr>
      </p:pic>
      <p:sp>
        <p:nvSpPr>
          <p:cNvPr id="144" name="직사각형 143"/>
          <p:cNvSpPr>
            <a:spLocks/>
          </p:cNvSpPr>
          <p:nvPr/>
        </p:nvSpPr>
        <p:spPr>
          <a:xfrm>
            <a:off x="7174230" y="1743710"/>
            <a:ext cx="528320" cy="334010"/>
          </a:xfrm>
          <a:prstGeom prst="rect">
            <a:avLst/>
          </a:prstGeom>
          <a:noFill/>
          <a:ln w="25400" cap="flat" cmpd="sng">
            <a:solidFill>
              <a:srgbClr val="56565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grpSp>
        <p:nvGrpSpPr>
          <p:cNvPr id="145" name="그룹 144"/>
          <p:cNvGrpSpPr/>
          <p:nvPr/>
        </p:nvGrpSpPr>
        <p:grpSpPr>
          <a:xfrm>
            <a:off x="8298180" y="2315210"/>
            <a:ext cx="2749550" cy="524510"/>
            <a:chOff x="8298180" y="2315210"/>
            <a:chExt cx="2749550" cy="524510"/>
          </a:xfrm>
        </p:grpSpPr>
        <p:cxnSp>
          <p:nvCxnSpPr>
            <p:cNvPr id="146" name="직선 연결선 145"/>
            <p:cNvCxnSpPr/>
            <p:nvPr/>
          </p:nvCxnSpPr>
          <p:spPr>
            <a:xfrm flipV="1">
              <a:off x="8959850" y="2836545"/>
              <a:ext cx="1924050" cy="635"/>
            </a:xfrm>
            <a:prstGeom prst="line">
              <a:avLst/>
            </a:prstGeom>
            <a:ln w="19050" cap="rnd" cmpd="sng">
              <a:solidFill>
                <a:srgbClr val="565658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타원 146"/>
            <p:cNvSpPr>
              <a:spLocks/>
            </p:cNvSpPr>
            <p:nvPr/>
          </p:nvSpPr>
          <p:spPr>
            <a:xfrm>
              <a:off x="8298180" y="2315210"/>
              <a:ext cx="46990" cy="71755"/>
            </a:xfrm>
            <a:prstGeom prst="ellipse">
              <a:avLst/>
            </a:prstGeom>
            <a:solidFill>
              <a:srgbClr val="565658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148" name="직선 연결선 147"/>
            <p:cNvCxnSpPr/>
            <p:nvPr/>
          </p:nvCxnSpPr>
          <p:spPr>
            <a:xfrm>
              <a:off x="8334375" y="2360930"/>
              <a:ext cx="647065" cy="478790"/>
            </a:xfrm>
            <a:prstGeom prst="line">
              <a:avLst/>
            </a:prstGeom>
            <a:ln w="19050" cap="rnd" cmpd="sng">
              <a:solidFill>
                <a:srgbClr val="565658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/>
            <p:cNvSpPr txBox="1">
              <a:spLocks/>
            </p:cNvSpPr>
            <p:nvPr/>
          </p:nvSpPr>
          <p:spPr>
            <a:xfrm>
              <a:off x="9783445" y="2527300"/>
              <a:ext cx="1264285" cy="30734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  <a:sp3d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0" strike="noStrike" cap="none" dirty="0" smtClean="0">
                  <a:solidFill>
                    <a:srgbClr val="565658"/>
                  </a:solidFill>
                  <a:latin typeface="210 콤퓨타세탁 L" charset="0"/>
                  <a:ea typeface="210 콤퓨타세탁 L" charset="0"/>
                </a:rPr>
                <a:t>쿠폰존 접속</a:t>
              </a:r>
              <a:endParaRPr lang="ko-KR" altLang="en-US" sz="1400" b="0" strike="noStrike" cap="none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endParaRPr>
            </a:p>
          </p:txBody>
        </p:sp>
      </p:grpSp>
      <p:pic>
        <p:nvPicPr>
          <p:cNvPr id="150" name="그림 149" descr="C:/Users/dhsk1/AppData/Roaming/PolarisOffice/ETemp/79556_12713720/fImage653372374846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" y="2291080"/>
            <a:ext cx="7395845" cy="3220720"/>
          </a:xfrm>
          <a:prstGeom prst="rect">
            <a:avLst/>
          </a:prstGeom>
          <a:noFill/>
        </p:spPr>
      </p:pic>
      <p:sp>
        <p:nvSpPr>
          <p:cNvPr id="151" name="직사각형 150"/>
          <p:cNvSpPr>
            <a:spLocks/>
          </p:cNvSpPr>
          <p:nvPr/>
        </p:nvSpPr>
        <p:spPr>
          <a:xfrm>
            <a:off x="766445" y="4455160"/>
            <a:ext cx="471170" cy="266065"/>
          </a:xfrm>
          <a:prstGeom prst="rect">
            <a:avLst/>
          </a:prstGeom>
          <a:noFill/>
          <a:ln w="25400" cap="flat" cmpd="sng">
            <a:solidFill>
              <a:srgbClr val="56565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52" name="직사각형 151"/>
          <p:cNvSpPr>
            <a:spLocks/>
          </p:cNvSpPr>
          <p:nvPr/>
        </p:nvSpPr>
        <p:spPr>
          <a:xfrm>
            <a:off x="3789680" y="3697605"/>
            <a:ext cx="1045845" cy="336550"/>
          </a:xfrm>
          <a:prstGeom prst="rect">
            <a:avLst/>
          </a:prstGeom>
          <a:noFill/>
          <a:ln w="25400" cap="flat" cmpd="sng">
            <a:solidFill>
              <a:srgbClr val="56565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grpSp>
        <p:nvGrpSpPr>
          <p:cNvPr id="153" name="그룹 152"/>
          <p:cNvGrpSpPr/>
          <p:nvPr/>
        </p:nvGrpSpPr>
        <p:grpSpPr>
          <a:xfrm>
            <a:off x="4848225" y="2866390"/>
            <a:ext cx="4133215" cy="1025525"/>
            <a:chOff x="4848225" y="2866390"/>
            <a:chExt cx="4133215" cy="1025525"/>
          </a:xfrm>
        </p:grpSpPr>
        <p:sp>
          <p:nvSpPr>
            <p:cNvPr id="155" name="타원 154"/>
            <p:cNvSpPr>
              <a:spLocks/>
            </p:cNvSpPr>
            <p:nvPr/>
          </p:nvSpPr>
          <p:spPr>
            <a:xfrm>
              <a:off x="7733029" y="3476625"/>
              <a:ext cx="52070" cy="31750"/>
            </a:xfrm>
            <a:prstGeom prst="ellipse">
              <a:avLst/>
            </a:prstGeom>
            <a:solidFill>
              <a:srgbClr val="565658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156" name="직선 연결선 155"/>
            <p:cNvCxnSpPr>
              <a:stCxn id="152" idx="3"/>
            </p:cNvCxnSpPr>
            <p:nvPr/>
          </p:nvCxnSpPr>
          <p:spPr>
            <a:xfrm flipV="1">
              <a:off x="4848225" y="2866390"/>
              <a:ext cx="4133215" cy="1025525"/>
            </a:xfrm>
            <a:prstGeom prst="line">
              <a:avLst/>
            </a:prstGeom>
            <a:ln w="19050" cap="rnd" cmpd="sng">
              <a:solidFill>
                <a:srgbClr val="565658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2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/>
          <p:cNvGrpSpPr/>
          <p:nvPr/>
        </p:nvGrpSpPr>
        <p:grpSpPr>
          <a:xfrm>
            <a:off x="-1160334" y="1921834"/>
            <a:ext cx="4801181" cy="4801181"/>
            <a:chOff x="4263008" y="866073"/>
            <a:chExt cx="5771138" cy="5771138"/>
          </a:xfrm>
        </p:grpSpPr>
        <p:sp>
          <p:nvSpPr>
            <p:cNvPr id="48" name="원형 47"/>
            <p:cNvSpPr/>
            <p:nvPr/>
          </p:nvSpPr>
          <p:spPr>
            <a:xfrm rot="16200000">
              <a:off x="4263008" y="866073"/>
              <a:ext cx="5771138" cy="5771138"/>
            </a:xfrm>
            <a:prstGeom prst="pie">
              <a:avLst>
                <a:gd name="adj1" fmla="val 0"/>
                <a:gd name="adj2" fmla="val 2667794"/>
              </a:avLst>
            </a:prstGeom>
            <a:solidFill>
              <a:srgbClr val="DE6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원형 48"/>
            <p:cNvSpPr/>
            <p:nvPr/>
          </p:nvSpPr>
          <p:spPr>
            <a:xfrm rot="19002107">
              <a:off x="4727014" y="1392946"/>
              <a:ext cx="4868106" cy="4868106"/>
            </a:xfrm>
            <a:prstGeom prst="pie">
              <a:avLst>
                <a:gd name="adj1" fmla="val 21454183"/>
                <a:gd name="adj2" fmla="val 2567846"/>
              </a:avLst>
            </a:prstGeom>
            <a:solidFill>
              <a:srgbClr val="F293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원형 49"/>
            <p:cNvSpPr/>
            <p:nvPr/>
          </p:nvSpPr>
          <p:spPr>
            <a:xfrm>
              <a:off x="5188826" y="1904823"/>
              <a:ext cx="3946472" cy="3946472"/>
            </a:xfrm>
            <a:prstGeom prst="pie">
              <a:avLst>
                <a:gd name="adj1" fmla="val 0"/>
                <a:gd name="adj2" fmla="val 2567846"/>
              </a:avLst>
            </a:prstGeom>
            <a:solidFill>
              <a:srgbClr val="FBCC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원형 50"/>
            <p:cNvSpPr/>
            <p:nvPr/>
          </p:nvSpPr>
          <p:spPr>
            <a:xfrm rot="2678254">
              <a:off x="5665887" y="2447602"/>
              <a:ext cx="2966114" cy="2966114"/>
            </a:xfrm>
            <a:prstGeom prst="pie">
              <a:avLst>
                <a:gd name="adj1" fmla="val 21522410"/>
                <a:gd name="adj2" fmla="val 2567846"/>
              </a:avLst>
            </a:prstGeom>
            <a:solidFill>
              <a:srgbClr val="65D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5390515" y="6434455"/>
            <a:ext cx="1411605" cy="94615"/>
            <a:chOff x="5390515" y="6434455"/>
            <a:chExt cx="1411605" cy="94615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515" y="6434455"/>
              <a:ext cx="94615" cy="94615"/>
            </a:xfrm>
            <a:prstGeom prst="ellipse">
              <a:avLst/>
            </a:prstGeom>
            <a:noFill/>
            <a:ln w="38100">
              <a:solidFill>
                <a:srgbClr val="DE66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4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901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6200000">
              <a:off x="637794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16200000">
              <a:off x="670687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909820" y="1179195"/>
            <a:ext cx="2444750" cy="584835"/>
            <a:chOff x="4909820" y="1179195"/>
            <a:chExt cx="2444750" cy="584835"/>
          </a:xfrm>
        </p:grpSpPr>
        <p:sp>
          <p:nvSpPr>
            <p:cNvPr id="99" name="직사각형 98"/>
            <p:cNvSpPr/>
            <p:nvPr/>
          </p:nvSpPr>
          <p:spPr>
            <a:xfrm>
              <a:off x="5113655" y="1267460"/>
              <a:ext cx="2241550" cy="451485"/>
            </a:xfrm>
            <a:prstGeom prst="rect">
              <a:avLst/>
            </a:prstGeom>
            <a:noFill/>
            <a:ln w="25400">
              <a:solidFill>
                <a:srgbClr val="56565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4954270" y="1226820"/>
              <a:ext cx="422275" cy="419735"/>
            </a:xfrm>
            <a:prstGeom prst="rect">
              <a:avLst/>
            </a:prstGeom>
            <a:solidFill>
              <a:srgbClr val="EBEB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4909820" y="1179195"/>
              <a:ext cx="932180" cy="584835"/>
            </a:xfrm>
            <a:prstGeom prst="rect">
              <a:avLst/>
            </a:prstGeom>
            <a:scene3d>
              <a:camera prst="obliqueTopLeft"/>
              <a:lightRig rig="threePt" dir="t"/>
            </a:scene3d>
          </p:spPr>
          <p:txBody>
            <a:bodyPr wrap="none">
              <a:spAutoFit/>
            </a:bodyPr>
            <a:lstStyle/>
            <a:p>
              <a:r>
                <a:rPr lang="ko-KR" altLang="en-US" sz="3200" dirty="0">
                  <a:solidFill>
                    <a:srgbClr val="DE6658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기</a:t>
              </a:r>
              <a:r>
                <a:rPr lang="ko-KR" altLang="en-US" dirty="0" smtClean="0">
                  <a:solidFill>
                    <a:srgbClr val="565658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 간</a:t>
              </a:r>
              <a:endParaRPr lang="ko-KR" altLang="en-US" spc="300" dirty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</p:grpSp>
      <p:sp>
        <p:nvSpPr>
          <p:cNvPr id="31" name="타원 30"/>
          <p:cNvSpPr/>
          <p:nvPr/>
        </p:nvSpPr>
        <p:spPr>
          <a:xfrm>
            <a:off x="2223684" y="2660281"/>
            <a:ext cx="65722" cy="65722"/>
          </a:xfrm>
          <a:prstGeom prst="ellipse">
            <a:avLst/>
          </a:prstGeom>
          <a:solidFill>
            <a:srgbClr val="56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 flipV="1">
            <a:off x="2721712" y="3630779"/>
            <a:ext cx="3512718" cy="1"/>
          </a:xfrm>
          <a:prstGeom prst="line">
            <a:avLst/>
          </a:prstGeom>
          <a:ln w="19050" cap="rnd">
            <a:solidFill>
              <a:srgbClr val="565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2675166" y="3596622"/>
            <a:ext cx="65722" cy="65722"/>
          </a:xfrm>
          <a:prstGeom prst="ellipse">
            <a:avLst/>
          </a:prstGeom>
          <a:solidFill>
            <a:srgbClr val="56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/>
          <p:cNvCxnSpPr/>
          <p:nvPr/>
        </p:nvCxnSpPr>
        <p:spPr>
          <a:xfrm flipV="1">
            <a:off x="2523813" y="4894879"/>
            <a:ext cx="2995133" cy="1"/>
          </a:xfrm>
          <a:prstGeom prst="line">
            <a:avLst/>
          </a:prstGeom>
          <a:ln w="19050" cap="rnd">
            <a:solidFill>
              <a:srgbClr val="565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/>
          <p:cNvSpPr/>
          <p:nvPr/>
        </p:nvSpPr>
        <p:spPr>
          <a:xfrm>
            <a:off x="2490952" y="4860722"/>
            <a:ext cx="65722" cy="65722"/>
          </a:xfrm>
          <a:prstGeom prst="ellipse">
            <a:avLst/>
          </a:prstGeom>
          <a:solidFill>
            <a:srgbClr val="56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2110213" y="5917209"/>
            <a:ext cx="3506984" cy="2"/>
          </a:xfrm>
          <a:prstGeom prst="line">
            <a:avLst/>
          </a:prstGeom>
          <a:ln w="19050" cap="rnd">
            <a:solidFill>
              <a:srgbClr val="565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>
            <a:off x="1725236" y="5383472"/>
            <a:ext cx="65722" cy="65722"/>
          </a:xfrm>
          <a:prstGeom prst="ellipse">
            <a:avLst/>
          </a:prstGeom>
          <a:solidFill>
            <a:srgbClr val="56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/>
          <p:cNvCxnSpPr/>
          <p:nvPr/>
        </p:nvCxnSpPr>
        <p:spPr>
          <a:xfrm>
            <a:off x="1768060" y="5420679"/>
            <a:ext cx="342153" cy="496530"/>
          </a:xfrm>
          <a:prstGeom prst="line">
            <a:avLst/>
          </a:prstGeom>
          <a:ln w="19050" cap="rnd">
            <a:solidFill>
              <a:srgbClr val="565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512263" y="3248093"/>
            <a:ext cx="931665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FFC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2</a:t>
            </a:r>
            <a:r>
              <a:rPr lang="ko-KR" altLang="en-US" sz="2400" dirty="0" smtClean="0">
                <a:solidFill>
                  <a:srgbClr val="FFC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주차</a:t>
            </a:r>
            <a:endParaRPr lang="ko-KR" altLang="en-US" sz="1400" dirty="0">
              <a:solidFill>
                <a:srgbClr val="FFC00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2256545" y="2423111"/>
            <a:ext cx="5364811" cy="307777"/>
            <a:chOff x="2256545" y="2423111"/>
            <a:chExt cx="5364811" cy="307777"/>
          </a:xfrm>
        </p:grpSpPr>
        <p:cxnSp>
          <p:nvCxnSpPr>
            <p:cNvPr id="42" name="직선 연결선 41"/>
            <p:cNvCxnSpPr/>
            <p:nvPr/>
          </p:nvCxnSpPr>
          <p:spPr>
            <a:xfrm>
              <a:off x="2256545" y="2694438"/>
              <a:ext cx="5261855" cy="0"/>
            </a:xfrm>
            <a:prstGeom prst="line">
              <a:avLst/>
            </a:prstGeom>
            <a:ln w="19050" cap="rnd">
              <a:solidFill>
                <a:srgbClr val="5656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4413427" y="2423111"/>
              <a:ext cx="3207929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solidFill>
                    <a:srgbClr val="565658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주제 구상 및 계획 </a:t>
              </a:r>
              <a:r>
                <a:rPr lang="en-US" altLang="ko-KR" sz="1400" dirty="0" smtClean="0">
                  <a:solidFill>
                    <a:srgbClr val="565658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(</a:t>
              </a:r>
              <a:r>
                <a:rPr lang="ko-KR" altLang="en-US" sz="1400" dirty="0" smtClean="0">
                  <a:solidFill>
                    <a:srgbClr val="565658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페이지 구성</a:t>
              </a:r>
              <a:r>
                <a:rPr lang="en-US" altLang="ko-KR" sz="1400" dirty="0" smtClean="0">
                  <a:solidFill>
                    <a:srgbClr val="565658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,</a:t>
              </a:r>
              <a:r>
                <a:rPr lang="ko-KR" altLang="en-US" sz="1400" dirty="0" smtClean="0">
                  <a:solidFill>
                    <a:srgbClr val="565658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 </a:t>
              </a:r>
              <a:r>
                <a:rPr lang="en-US" altLang="ko-KR" sz="1400" dirty="0" smtClean="0">
                  <a:solidFill>
                    <a:srgbClr val="565658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DB</a:t>
              </a:r>
              <a:r>
                <a:rPr lang="ko-KR" altLang="en-US" sz="1400" dirty="0" smtClean="0">
                  <a:solidFill>
                    <a:srgbClr val="565658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설계</a:t>
              </a:r>
              <a:r>
                <a:rPr lang="en-US" altLang="ko-KR" sz="1400" dirty="0" smtClean="0">
                  <a:solidFill>
                    <a:srgbClr val="565658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)</a:t>
              </a:r>
              <a:endParaRPr lang="ko-KR" altLang="en-US" sz="1400" dirty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4322375" y="3345278"/>
            <a:ext cx="1996059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각 파트별 맡은 역할 수행</a:t>
            </a:r>
            <a:endParaRPr lang="ko-KR" altLang="en-US" sz="1400" dirty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204631" y="4655753"/>
            <a:ext cx="1412566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역할 수행 및 합치기</a:t>
            </a:r>
            <a:endParaRPr lang="ko-KR" altLang="en-US" sz="1200" dirty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914990" y="5695280"/>
            <a:ext cx="1776448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CSS </a:t>
            </a:r>
            <a:r>
              <a:rPr lang="ko-KR" altLang="en-US" sz="11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적용 마무리 역할 분담</a:t>
            </a:r>
            <a:endParaRPr lang="ko-KR" altLang="en-US" sz="1100" dirty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530499" y="2285458"/>
            <a:ext cx="1005403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C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1</a:t>
            </a:r>
            <a:r>
              <a:rPr lang="ko-KR" altLang="en-US" sz="2800" dirty="0" smtClean="0">
                <a:solidFill>
                  <a:srgbClr val="C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주차</a:t>
            </a:r>
            <a:endParaRPr lang="ko-KR" altLang="en-US" sz="1600" dirty="0">
              <a:solidFill>
                <a:srgbClr val="C0000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275529" y="5626274"/>
            <a:ext cx="745717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5D9CC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4</a:t>
            </a:r>
            <a:r>
              <a:rPr lang="ko-KR" altLang="en-US" dirty="0" smtClean="0">
                <a:solidFill>
                  <a:srgbClr val="65D9CC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주차</a:t>
            </a:r>
            <a:endParaRPr lang="ko-KR" altLang="en-US" sz="1100" dirty="0">
              <a:solidFill>
                <a:srgbClr val="65D9CC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576658" y="4601236"/>
            <a:ext cx="752129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FF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3</a:t>
            </a:r>
            <a:r>
              <a:rPr lang="ko-KR" altLang="en-US" dirty="0" smtClean="0">
                <a:solidFill>
                  <a:srgbClr val="FFFF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주차</a:t>
            </a:r>
            <a:endParaRPr lang="ko-KR" altLang="en-US" sz="1100" dirty="0">
              <a:solidFill>
                <a:srgbClr val="FFFF0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grpSp>
        <p:nvGrpSpPr>
          <p:cNvPr id="69" name="그룹 68"/>
          <p:cNvGrpSpPr/>
          <p:nvPr/>
        </p:nvGrpSpPr>
        <p:grpSpPr>
          <a:xfrm>
            <a:off x="6160134" y="3859904"/>
            <a:ext cx="1118235" cy="525780"/>
            <a:chOff x="5536565" y="2399030"/>
            <a:chExt cx="1118235" cy="525780"/>
          </a:xfrm>
        </p:grpSpPr>
        <p:sp>
          <p:nvSpPr>
            <p:cNvPr id="70" name="갈매기형 수장 69"/>
            <p:cNvSpPr/>
            <p:nvPr/>
          </p:nvSpPr>
          <p:spPr>
            <a:xfrm>
              <a:off x="6367145" y="2399030"/>
              <a:ext cx="288290" cy="525780"/>
            </a:xfrm>
            <a:prstGeom prst="chevron">
              <a:avLst/>
            </a:prstGeom>
            <a:solidFill>
              <a:srgbClr val="4747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71" name="갈매기형 수장 70"/>
            <p:cNvSpPr/>
            <p:nvPr/>
          </p:nvSpPr>
          <p:spPr>
            <a:xfrm>
              <a:off x="6159500" y="2399030"/>
              <a:ext cx="288290" cy="525780"/>
            </a:xfrm>
            <a:prstGeom prst="chevron">
              <a:avLst/>
            </a:prstGeom>
            <a:solidFill>
              <a:srgbClr val="47474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72" name="갈매기형 수장 71"/>
            <p:cNvSpPr/>
            <p:nvPr/>
          </p:nvSpPr>
          <p:spPr>
            <a:xfrm>
              <a:off x="5951855" y="2399030"/>
              <a:ext cx="288290" cy="525780"/>
            </a:xfrm>
            <a:prstGeom prst="chevron">
              <a:avLst/>
            </a:prstGeom>
            <a:solidFill>
              <a:srgbClr val="474747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73" name="갈매기형 수장 72"/>
            <p:cNvSpPr/>
            <p:nvPr/>
          </p:nvSpPr>
          <p:spPr>
            <a:xfrm>
              <a:off x="5744210" y="2399030"/>
              <a:ext cx="288290" cy="525780"/>
            </a:xfrm>
            <a:prstGeom prst="chevron">
              <a:avLst/>
            </a:prstGeom>
            <a:solidFill>
              <a:srgbClr val="474747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74" name="갈매기형 수장 73"/>
            <p:cNvSpPr/>
            <p:nvPr/>
          </p:nvSpPr>
          <p:spPr>
            <a:xfrm>
              <a:off x="5536565" y="2399030"/>
              <a:ext cx="288290" cy="525780"/>
            </a:xfrm>
            <a:prstGeom prst="chevron">
              <a:avLst/>
            </a:prstGeom>
            <a:solidFill>
              <a:srgbClr val="474747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438785" y="645795"/>
            <a:ext cx="11314430" cy="5567045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14375" y="517829"/>
            <a:ext cx="1941195" cy="26670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767715" y="294005"/>
            <a:ext cx="796925" cy="511810"/>
            <a:chOff x="767715" y="294005"/>
            <a:chExt cx="796925" cy="511810"/>
          </a:xfrm>
        </p:grpSpPr>
        <p:sp>
          <p:nvSpPr>
            <p:cNvPr id="140" name="자유형 139"/>
            <p:cNvSpPr/>
            <p:nvPr/>
          </p:nvSpPr>
          <p:spPr>
            <a:xfrm>
              <a:off x="767715" y="294005"/>
              <a:ext cx="796925" cy="442595"/>
            </a:xfrm>
            <a:custGeom>
              <a:avLst/>
              <a:gdLst>
                <a:gd name="connsiteX0" fmla="*/ 1906329 w 3145074"/>
                <a:gd name="connsiteY0" fmla="*/ 0 h 1746961"/>
                <a:gd name="connsiteX1" fmla="*/ 2543211 w 3145074"/>
                <a:gd name="connsiteY1" fmla="*/ 519074 h 1746961"/>
                <a:gd name="connsiteX2" fmla="*/ 2550041 w 3145074"/>
                <a:gd name="connsiteY2" fmla="*/ 586822 h 1746961"/>
                <a:gd name="connsiteX3" fmla="*/ 2626000 w 3145074"/>
                <a:gd name="connsiteY3" fmla="*/ 594480 h 1746961"/>
                <a:gd name="connsiteX4" fmla="*/ 3145074 w 3145074"/>
                <a:gd name="connsiteY4" fmla="*/ 1231362 h 1746961"/>
                <a:gd name="connsiteX5" fmla="*/ 2954667 w 3145074"/>
                <a:gd name="connsiteY5" fmla="*/ 1691045 h 1746961"/>
                <a:gd name="connsiteX6" fmla="*/ 2886897 w 3145074"/>
                <a:gd name="connsiteY6" fmla="*/ 1746961 h 1746961"/>
                <a:gd name="connsiteX7" fmla="*/ 328154 w 3145074"/>
                <a:gd name="connsiteY7" fmla="*/ 1746961 h 1746961"/>
                <a:gd name="connsiteX8" fmla="*/ 311080 w 3145074"/>
                <a:gd name="connsiteY8" fmla="*/ 1741661 h 1746961"/>
                <a:gd name="connsiteX9" fmla="*/ 0 w 3145074"/>
                <a:gd name="connsiteY9" fmla="*/ 1272350 h 1746961"/>
                <a:gd name="connsiteX10" fmla="*/ 406688 w 3145074"/>
                <a:gd name="connsiteY10" fmla="*/ 773361 h 1746961"/>
                <a:gd name="connsiteX11" fmla="*/ 471248 w 3145074"/>
                <a:gd name="connsiteY11" fmla="*/ 766853 h 1746961"/>
                <a:gd name="connsiteX12" fmla="*/ 478693 w 3145074"/>
                <a:gd name="connsiteY12" fmla="*/ 742871 h 1746961"/>
                <a:gd name="connsiteX13" fmla="*/ 1049392 w 3145074"/>
                <a:gd name="connsiteY13" fmla="*/ 364586 h 1746961"/>
                <a:gd name="connsiteX14" fmla="*/ 1290480 w 3145074"/>
                <a:gd name="connsiteY14" fmla="*/ 413260 h 1746961"/>
                <a:gd name="connsiteX15" fmla="*/ 1300590 w 3145074"/>
                <a:gd name="connsiteY15" fmla="*/ 418747 h 1746961"/>
                <a:gd name="connsiteX16" fmla="*/ 1307327 w 3145074"/>
                <a:gd name="connsiteY16" fmla="*/ 397046 h 1746961"/>
                <a:gd name="connsiteX17" fmla="*/ 1906329 w 3145074"/>
                <a:gd name="connsiteY17" fmla="*/ 0 h 174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45074" h="1746961">
                  <a:moveTo>
                    <a:pt x="1906329" y="0"/>
                  </a:moveTo>
                  <a:cubicBezTo>
                    <a:pt x="2220485" y="0"/>
                    <a:pt x="2482593" y="222839"/>
                    <a:pt x="2543211" y="519074"/>
                  </a:cubicBezTo>
                  <a:lnTo>
                    <a:pt x="2550041" y="586822"/>
                  </a:lnTo>
                  <a:lnTo>
                    <a:pt x="2626000" y="594480"/>
                  </a:lnTo>
                  <a:cubicBezTo>
                    <a:pt x="2922235" y="655098"/>
                    <a:pt x="3145074" y="917206"/>
                    <a:pt x="3145074" y="1231362"/>
                  </a:cubicBezTo>
                  <a:cubicBezTo>
                    <a:pt x="3145074" y="1410880"/>
                    <a:pt x="3072310" y="1573402"/>
                    <a:pt x="2954667" y="1691045"/>
                  </a:cubicBezTo>
                  <a:lnTo>
                    <a:pt x="2886897" y="1746961"/>
                  </a:lnTo>
                  <a:lnTo>
                    <a:pt x="328154" y="1746961"/>
                  </a:lnTo>
                  <a:lnTo>
                    <a:pt x="311080" y="1741661"/>
                  </a:lnTo>
                  <a:cubicBezTo>
                    <a:pt x="128272" y="1664339"/>
                    <a:pt x="0" y="1483324"/>
                    <a:pt x="0" y="1272350"/>
                  </a:cubicBezTo>
                  <a:cubicBezTo>
                    <a:pt x="0" y="1026213"/>
                    <a:pt x="174592" y="820855"/>
                    <a:pt x="406688" y="773361"/>
                  </a:cubicBezTo>
                  <a:lnTo>
                    <a:pt x="471248" y="766853"/>
                  </a:lnTo>
                  <a:lnTo>
                    <a:pt x="478693" y="742871"/>
                  </a:lnTo>
                  <a:cubicBezTo>
                    <a:pt x="572719" y="520569"/>
                    <a:pt x="792840" y="364586"/>
                    <a:pt x="1049392" y="364586"/>
                  </a:cubicBezTo>
                  <a:cubicBezTo>
                    <a:pt x="1134910" y="364586"/>
                    <a:pt x="1216379" y="381918"/>
                    <a:pt x="1290480" y="413260"/>
                  </a:cubicBezTo>
                  <a:lnTo>
                    <a:pt x="1300590" y="418747"/>
                  </a:lnTo>
                  <a:lnTo>
                    <a:pt x="1307327" y="397046"/>
                  </a:lnTo>
                  <a:cubicBezTo>
                    <a:pt x="1406016" y="163719"/>
                    <a:pt x="1637053" y="0"/>
                    <a:pt x="1906329" y="0"/>
                  </a:cubicBezTo>
                  <a:close/>
                </a:path>
              </a:pathLst>
            </a:custGeom>
            <a:solidFill>
              <a:srgbClr val="DE6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998220" y="436245"/>
              <a:ext cx="297180" cy="36957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1</a:t>
              </a:r>
              <a:endParaRPr lang="ko-KR" altLang="en-US" dirty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</p:grpSp>
      <p:sp>
        <p:nvSpPr>
          <p:cNvPr id="141" name="TextBox 140"/>
          <p:cNvSpPr txBox="1"/>
          <p:nvPr/>
        </p:nvSpPr>
        <p:spPr>
          <a:xfrm>
            <a:off x="1565275" y="508635"/>
            <a:ext cx="538480" cy="3079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소개</a:t>
            </a:r>
            <a:endParaRPr lang="ko-KR" altLang="en-US" sz="1400" dirty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914329" y="3490572"/>
            <a:ext cx="745717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5</a:t>
            </a:r>
            <a:r>
              <a:rPr lang="ko-KR" altLang="en-US" dirty="0" smtClean="0">
                <a:solidFill>
                  <a:schemeClr val="accent6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주차</a:t>
            </a:r>
            <a:endParaRPr lang="ko-KR" altLang="en-US" sz="1100" dirty="0">
              <a:solidFill>
                <a:schemeClr val="accent6">
                  <a:lumMod val="50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cxnSp>
        <p:nvCxnSpPr>
          <p:cNvPr id="88" name="직선 연결선 87"/>
          <p:cNvCxnSpPr/>
          <p:nvPr/>
        </p:nvCxnSpPr>
        <p:spPr>
          <a:xfrm flipV="1">
            <a:off x="7909395" y="4353958"/>
            <a:ext cx="2995133" cy="1"/>
          </a:xfrm>
          <a:prstGeom prst="line">
            <a:avLst/>
          </a:prstGeom>
          <a:ln w="19050" cap="rnd">
            <a:solidFill>
              <a:srgbClr val="565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타원 88"/>
          <p:cNvSpPr/>
          <p:nvPr/>
        </p:nvSpPr>
        <p:spPr>
          <a:xfrm>
            <a:off x="7876534" y="4319801"/>
            <a:ext cx="65722" cy="65722"/>
          </a:xfrm>
          <a:prstGeom prst="ellipse">
            <a:avLst/>
          </a:prstGeom>
          <a:solidFill>
            <a:srgbClr val="56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8408931" y="4053313"/>
            <a:ext cx="1996059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각자파트 합치기 및 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PPT</a:t>
            </a:r>
            <a:endParaRPr lang="ko-KR" altLang="en-US" sz="1400" dirty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272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/>
          </p:cNvSpPr>
          <p:nvPr/>
        </p:nvSpPr>
        <p:spPr>
          <a:xfrm>
            <a:off x="438785" y="646430"/>
            <a:ext cx="11315065" cy="5567045"/>
          </a:xfrm>
          <a:prstGeom prst="rect">
            <a:avLst/>
          </a:prstGeom>
          <a:noFill/>
          <a:ln w="25400" cap="flat" cmpd="sng">
            <a:solidFill>
              <a:srgbClr val="56565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390515" y="6434455"/>
            <a:ext cx="1412240" cy="95250"/>
            <a:chOff x="5390515" y="6434455"/>
            <a:chExt cx="1412240" cy="95250"/>
          </a:xfrm>
        </p:grpSpPr>
        <p:sp>
          <p:nvSpPr>
            <p:cNvPr id="79" name="타원 78"/>
            <p:cNvSpPr>
              <a:spLocks/>
            </p:cNvSpPr>
            <p:nvPr/>
          </p:nvSpPr>
          <p:spPr>
            <a:xfrm rot="16200000">
              <a:off x="5390515" y="6434455"/>
              <a:ext cx="95250" cy="95250"/>
            </a:xfrm>
            <a:prstGeom prst="ellipse">
              <a:avLst/>
            </a:prstGeom>
            <a:solidFill>
              <a:srgbClr val="565658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80" name="타원 79"/>
            <p:cNvSpPr>
              <a:spLocks/>
            </p:cNvSpPr>
            <p:nvPr/>
          </p:nvSpPr>
          <p:spPr>
            <a:xfrm rot="16200000">
              <a:off x="5719445" y="6434455"/>
              <a:ext cx="95250" cy="95250"/>
            </a:xfrm>
            <a:prstGeom prst="ellipse">
              <a:avLst/>
            </a:prstGeom>
            <a:solidFill>
              <a:srgbClr val="565658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81" name="타원 80"/>
            <p:cNvSpPr>
              <a:spLocks/>
            </p:cNvSpPr>
            <p:nvPr/>
          </p:nvSpPr>
          <p:spPr>
            <a:xfrm rot="16200000">
              <a:off x="6049010" y="6434455"/>
              <a:ext cx="95250" cy="95250"/>
            </a:xfrm>
            <a:prstGeom prst="ellipse">
              <a:avLst/>
            </a:prstGeom>
            <a:noFill/>
            <a:ln w="38100" cap="flat" cmpd="sng">
              <a:solidFill>
                <a:srgbClr val="FBCC56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82" name="타원 81"/>
            <p:cNvSpPr>
              <a:spLocks/>
            </p:cNvSpPr>
            <p:nvPr/>
          </p:nvSpPr>
          <p:spPr>
            <a:xfrm rot="16200000">
              <a:off x="6377940" y="6434455"/>
              <a:ext cx="95250" cy="95250"/>
            </a:xfrm>
            <a:prstGeom prst="ellipse">
              <a:avLst/>
            </a:prstGeom>
            <a:solidFill>
              <a:srgbClr val="565658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83" name="타원 82"/>
            <p:cNvSpPr>
              <a:spLocks/>
            </p:cNvSpPr>
            <p:nvPr/>
          </p:nvSpPr>
          <p:spPr>
            <a:xfrm rot="16200000">
              <a:off x="6706870" y="6434455"/>
              <a:ext cx="95250" cy="95250"/>
            </a:xfrm>
            <a:prstGeom prst="ellipse">
              <a:avLst/>
            </a:prstGeom>
            <a:solidFill>
              <a:srgbClr val="565658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62" name="직사각형 61"/>
          <p:cNvSpPr>
            <a:spLocks/>
          </p:cNvSpPr>
          <p:nvPr/>
        </p:nvSpPr>
        <p:spPr>
          <a:xfrm>
            <a:off x="714375" y="525780"/>
            <a:ext cx="3081020" cy="267335"/>
          </a:xfrm>
          <a:prstGeom prst="rect">
            <a:avLst/>
          </a:prstGeom>
          <a:solidFill>
            <a:srgbClr val="EBEBED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41" name="TextBox 140"/>
          <p:cNvSpPr txBox="1">
            <a:spLocks/>
          </p:cNvSpPr>
          <p:nvPr/>
        </p:nvSpPr>
        <p:spPr>
          <a:xfrm>
            <a:off x="1565275" y="508635"/>
            <a:ext cx="1977390" cy="307340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주요 기능 - 쿠폰존</a:t>
            </a:r>
            <a:endParaRPr lang="ko-KR" altLang="en-US" sz="1400" b="0" strike="noStrike" cap="none" dirty="0" smtClean="0">
              <a:solidFill>
                <a:srgbClr val="565658"/>
              </a:solidFill>
              <a:latin typeface="210 콤퓨타세탁 L" charset="0"/>
              <a:ea typeface="210 콤퓨타세탁 L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67715" y="294005"/>
            <a:ext cx="797560" cy="512445"/>
            <a:chOff x="767715" y="294005"/>
            <a:chExt cx="797560" cy="512445"/>
          </a:xfrm>
        </p:grpSpPr>
        <p:sp>
          <p:nvSpPr>
            <p:cNvPr id="140" name="자유형 139"/>
            <p:cNvSpPr>
              <a:spLocks/>
            </p:cNvSpPr>
            <p:nvPr/>
          </p:nvSpPr>
          <p:spPr>
            <a:xfrm>
              <a:off x="767715" y="294005"/>
              <a:ext cx="797560" cy="443230"/>
            </a:xfrm>
            <a:custGeom>
              <a:avLst/>
              <a:gdLst>
                <a:gd name="TX0" fmla="*/ 1906329 w 3145075"/>
                <a:gd name="TY0" fmla="*/ 0 h 1746962"/>
                <a:gd name="TX1" fmla="*/ 2543211 w 3145075"/>
                <a:gd name="TY1" fmla="*/ 519074 h 1746962"/>
                <a:gd name="TX2" fmla="*/ 2550041 w 3145075"/>
                <a:gd name="TY2" fmla="*/ 586822 h 1746962"/>
                <a:gd name="TX3" fmla="*/ 2626000 w 3145075"/>
                <a:gd name="TY3" fmla="*/ 594480 h 1746962"/>
                <a:gd name="TX4" fmla="*/ 3145074 w 3145075"/>
                <a:gd name="TY4" fmla="*/ 1231362 h 1746962"/>
                <a:gd name="TX5" fmla="*/ 2954667 w 3145075"/>
                <a:gd name="TY5" fmla="*/ 1691045 h 1746962"/>
                <a:gd name="TX6" fmla="*/ 2886897 w 3145075"/>
                <a:gd name="TY6" fmla="*/ 1746961 h 1746962"/>
                <a:gd name="TX7" fmla="*/ 328154 w 3145075"/>
                <a:gd name="TY7" fmla="*/ 1746961 h 1746962"/>
                <a:gd name="TX8" fmla="*/ 311080 w 3145075"/>
                <a:gd name="TY8" fmla="*/ 1741661 h 1746962"/>
                <a:gd name="TX9" fmla="*/ 0 w 3145075"/>
                <a:gd name="TY9" fmla="*/ 1272350 h 1746962"/>
                <a:gd name="TX10" fmla="*/ 406688 w 3145075"/>
                <a:gd name="TY10" fmla="*/ 773361 h 1746962"/>
                <a:gd name="TX11" fmla="*/ 471248 w 3145075"/>
                <a:gd name="TY11" fmla="*/ 766853 h 1746962"/>
                <a:gd name="TX12" fmla="*/ 478693 w 3145075"/>
                <a:gd name="TY12" fmla="*/ 742871 h 1746962"/>
                <a:gd name="TX13" fmla="*/ 1049392 w 3145075"/>
                <a:gd name="TY13" fmla="*/ 364586 h 1746962"/>
                <a:gd name="TX14" fmla="*/ 1290480 w 3145075"/>
                <a:gd name="TY14" fmla="*/ 413260 h 1746962"/>
                <a:gd name="TX15" fmla="*/ 1300590 w 3145075"/>
                <a:gd name="TY15" fmla="*/ 418747 h 1746962"/>
                <a:gd name="TX16" fmla="*/ 1307327 w 3145075"/>
                <a:gd name="TY16" fmla="*/ 397046 h 1746962"/>
                <a:gd name="TX17" fmla="*/ 1906329 w 3145075"/>
                <a:gd name="TY17" fmla="*/ 0 h 174696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3145075" h="1746962">
                  <a:moveTo>
                    <a:pt x="1906329" y="0"/>
                  </a:moveTo>
                  <a:cubicBezTo>
                    <a:pt x="2220485" y="0"/>
                    <a:pt x="2482593" y="222839"/>
                    <a:pt x="2543211" y="519074"/>
                  </a:cubicBezTo>
                  <a:lnTo>
                    <a:pt x="2550041" y="586822"/>
                  </a:lnTo>
                  <a:lnTo>
                    <a:pt x="2626000" y="594480"/>
                  </a:lnTo>
                  <a:cubicBezTo>
                    <a:pt x="2922235" y="655098"/>
                    <a:pt x="3145074" y="917206"/>
                    <a:pt x="3145074" y="1231362"/>
                  </a:cubicBezTo>
                  <a:cubicBezTo>
                    <a:pt x="3145074" y="1410880"/>
                    <a:pt x="3072310" y="1573402"/>
                    <a:pt x="2954667" y="1691045"/>
                  </a:cubicBezTo>
                  <a:lnTo>
                    <a:pt x="2886897" y="1746961"/>
                  </a:lnTo>
                  <a:lnTo>
                    <a:pt x="328154" y="1746961"/>
                  </a:lnTo>
                  <a:lnTo>
                    <a:pt x="311080" y="1741661"/>
                  </a:lnTo>
                  <a:cubicBezTo>
                    <a:pt x="128272" y="1664339"/>
                    <a:pt x="0" y="1483324"/>
                    <a:pt x="0" y="1272350"/>
                  </a:cubicBezTo>
                  <a:cubicBezTo>
                    <a:pt x="0" y="1026213"/>
                    <a:pt x="174592" y="820855"/>
                    <a:pt x="406688" y="773361"/>
                  </a:cubicBezTo>
                  <a:lnTo>
                    <a:pt x="471248" y="766853"/>
                  </a:lnTo>
                  <a:lnTo>
                    <a:pt x="478693" y="742871"/>
                  </a:lnTo>
                  <a:cubicBezTo>
                    <a:pt x="572719" y="520569"/>
                    <a:pt x="792840" y="364586"/>
                    <a:pt x="1049392" y="364586"/>
                  </a:cubicBezTo>
                  <a:cubicBezTo>
                    <a:pt x="1134910" y="364586"/>
                    <a:pt x="1216379" y="381918"/>
                    <a:pt x="1290480" y="413260"/>
                  </a:cubicBezTo>
                  <a:lnTo>
                    <a:pt x="1300590" y="418747"/>
                  </a:lnTo>
                  <a:lnTo>
                    <a:pt x="1307327" y="397046"/>
                  </a:lnTo>
                  <a:cubicBezTo>
                    <a:pt x="1406016" y="163719"/>
                    <a:pt x="1637053" y="0"/>
                    <a:pt x="1906329" y="0"/>
                  </a:cubicBezTo>
                  <a:close/>
                </a:path>
              </a:pathLst>
            </a:custGeom>
            <a:solidFill>
              <a:srgbClr val="FBCC56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42" name="TextBox 141"/>
            <p:cNvSpPr txBox="1">
              <a:spLocks/>
            </p:cNvSpPr>
            <p:nvPr/>
          </p:nvSpPr>
          <p:spPr>
            <a:xfrm>
              <a:off x="998220" y="436245"/>
              <a:ext cx="297815" cy="370205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  <a:sp3d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0" strike="noStrike" cap="none" dirty="0" smtClean="0">
                  <a:solidFill>
                    <a:schemeClr val="bg1"/>
                  </a:solidFill>
                  <a:latin typeface="210 콤퓨타세탁 L" charset="0"/>
                  <a:ea typeface="210 콤퓨타세탁 L" charset="0"/>
                </a:rPr>
                <a:t>3</a:t>
              </a:r>
              <a:endParaRPr lang="ko-KR" altLang="en-US" sz="1800" b="0" strike="noStrike" cap="none" dirty="0" smtClean="0">
                <a:solidFill>
                  <a:schemeClr val="bg1"/>
                </a:solidFill>
                <a:latin typeface="210 콤퓨타세탁 L" charset="0"/>
                <a:ea typeface="210 콤퓨타세탁 L" charset="0"/>
              </a:endParaRPr>
            </a:p>
          </p:txBody>
        </p:sp>
      </p:grpSp>
      <p:pic>
        <p:nvPicPr>
          <p:cNvPr id="143" name="그림 142" descr="C:/Users/dhsk1/AppData/Roaming/PolarisOffice/ETemp/79556_12713720/fImage500812526633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65" y="814705"/>
            <a:ext cx="5432425" cy="4797425"/>
          </a:xfrm>
          <a:prstGeom prst="rect">
            <a:avLst/>
          </a:prstGeom>
          <a:noFill/>
        </p:spPr>
      </p:pic>
      <p:pic>
        <p:nvPicPr>
          <p:cNvPr id="144" name="그림 143" descr="C:/Users/dhsk1/AppData/Roaming/PolarisOffice/ETemp/79556_12713720/fImage470282527650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5" y="927735"/>
            <a:ext cx="5013960" cy="4687570"/>
          </a:xfrm>
          <a:prstGeom prst="rect">
            <a:avLst/>
          </a:prstGeom>
          <a:noFill/>
        </p:spPr>
      </p:pic>
      <p:grpSp>
        <p:nvGrpSpPr>
          <p:cNvPr id="150" name="그룹 149"/>
          <p:cNvGrpSpPr/>
          <p:nvPr/>
        </p:nvGrpSpPr>
        <p:grpSpPr>
          <a:xfrm>
            <a:off x="2082800" y="5796280"/>
            <a:ext cx="2647314" cy="307340"/>
            <a:chOff x="2082800" y="5796280"/>
            <a:chExt cx="2647314" cy="307340"/>
          </a:xfrm>
        </p:grpSpPr>
        <p:sp>
          <p:nvSpPr>
            <p:cNvPr id="151" name="타원 150"/>
            <p:cNvSpPr>
              <a:spLocks/>
            </p:cNvSpPr>
            <p:nvPr/>
          </p:nvSpPr>
          <p:spPr>
            <a:xfrm>
              <a:off x="2082800" y="6033135"/>
              <a:ext cx="44450" cy="66040"/>
            </a:xfrm>
            <a:prstGeom prst="ellipse">
              <a:avLst/>
            </a:prstGeom>
            <a:solidFill>
              <a:srgbClr val="565658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152" name="그룹 151"/>
            <p:cNvGrpSpPr/>
            <p:nvPr/>
          </p:nvGrpSpPr>
          <p:grpSpPr>
            <a:xfrm>
              <a:off x="2104390" y="5796280"/>
              <a:ext cx="2625724" cy="307340"/>
              <a:chOff x="2104390" y="5796280"/>
              <a:chExt cx="2625724" cy="307340"/>
            </a:xfrm>
          </p:grpSpPr>
          <p:cxnSp>
            <p:nvCxnSpPr>
              <p:cNvPr id="153" name="직선 연결선 152"/>
              <p:cNvCxnSpPr/>
              <p:nvPr/>
            </p:nvCxnSpPr>
            <p:spPr>
              <a:xfrm flipV="1">
                <a:off x="2104390" y="6066155"/>
                <a:ext cx="2290445" cy="1905"/>
              </a:xfrm>
              <a:prstGeom prst="line">
                <a:avLst/>
              </a:prstGeom>
              <a:ln w="19050" cap="rnd" cmpd="sng">
                <a:solidFill>
                  <a:srgbClr val="565658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TextBox 153"/>
              <p:cNvSpPr txBox="1">
                <a:spLocks/>
              </p:cNvSpPr>
              <p:nvPr/>
            </p:nvSpPr>
            <p:spPr>
              <a:xfrm>
                <a:off x="2661719" y="5796280"/>
                <a:ext cx="2068395" cy="307340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  <a:sp3d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400" b="0" strike="noStrike" cap="none" dirty="0" smtClean="0">
                    <a:solidFill>
                      <a:srgbClr val="565658"/>
                    </a:solidFill>
                    <a:latin typeface="210 콤퓨타세탁 L" charset="0"/>
                    <a:ea typeface="210 콤퓨타세탁 L" charset="0"/>
                  </a:rPr>
                  <a:t>꽝 - 재시도 기회 부여</a:t>
                </a:r>
                <a:endParaRPr lang="ko-KR" altLang="en-US" sz="1400" b="0" strike="noStrike" cap="none" dirty="0" smtClean="0">
                  <a:solidFill>
                    <a:srgbClr val="565658"/>
                  </a:solidFill>
                  <a:latin typeface="210 콤퓨타세탁 L" charset="0"/>
                  <a:ea typeface="210 콤퓨타세탁 L" charset="0"/>
                </a:endParaRPr>
              </a:p>
            </p:txBody>
          </p:sp>
        </p:grpSp>
      </p:grpSp>
      <p:grpSp>
        <p:nvGrpSpPr>
          <p:cNvPr id="155" name="그룹 154"/>
          <p:cNvGrpSpPr/>
          <p:nvPr/>
        </p:nvGrpSpPr>
        <p:grpSpPr>
          <a:xfrm>
            <a:off x="7170420" y="5796280"/>
            <a:ext cx="3778884" cy="326517"/>
            <a:chOff x="7170420" y="5796280"/>
            <a:chExt cx="3778884" cy="326517"/>
          </a:xfrm>
        </p:grpSpPr>
        <p:sp>
          <p:nvSpPr>
            <p:cNvPr id="156" name="타원 155"/>
            <p:cNvSpPr>
              <a:spLocks/>
            </p:cNvSpPr>
            <p:nvPr/>
          </p:nvSpPr>
          <p:spPr>
            <a:xfrm>
              <a:off x="7170420" y="6056757"/>
              <a:ext cx="44450" cy="66040"/>
            </a:xfrm>
            <a:prstGeom prst="ellipse">
              <a:avLst/>
            </a:prstGeom>
            <a:solidFill>
              <a:srgbClr val="565658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157" name="그룹 156"/>
            <p:cNvGrpSpPr/>
            <p:nvPr/>
          </p:nvGrpSpPr>
          <p:grpSpPr>
            <a:xfrm>
              <a:off x="7192010" y="5796280"/>
              <a:ext cx="3757294" cy="307340"/>
              <a:chOff x="7192010" y="5796280"/>
              <a:chExt cx="3757294" cy="307340"/>
            </a:xfrm>
          </p:grpSpPr>
          <p:cxnSp>
            <p:nvCxnSpPr>
              <p:cNvPr id="158" name="직선 연결선 157"/>
              <p:cNvCxnSpPr/>
              <p:nvPr/>
            </p:nvCxnSpPr>
            <p:spPr>
              <a:xfrm>
                <a:off x="7192010" y="6081395"/>
                <a:ext cx="3700780" cy="4445"/>
              </a:xfrm>
              <a:prstGeom prst="line">
                <a:avLst/>
              </a:prstGeom>
              <a:ln w="19050" cap="rnd" cmpd="sng">
                <a:solidFill>
                  <a:srgbClr val="565658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TextBox 158"/>
              <p:cNvSpPr txBox="1">
                <a:spLocks/>
              </p:cNvSpPr>
              <p:nvPr/>
            </p:nvSpPr>
            <p:spPr>
              <a:xfrm>
                <a:off x="7795034" y="5796280"/>
                <a:ext cx="3154270" cy="307340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  <a:sp3d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400" b="0" strike="noStrike" cap="none" dirty="0" smtClean="0">
                    <a:solidFill>
                      <a:srgbClr val="565658"/>
                    </a:solidFill>
                    <a:latin typeface="210 콤퓨타세탁 L" charset="0"/>
                    <a:ea typeface="210 콤퓨타세탁 L" charset="0"/>
                  </a:rPr>
                  <a:t>당첨 - 당첨 후 마이페이지 쿠폰으로 이동</a:t>
                </a:r>
                <a:endParaRPr lang="ko-KR" altLang="en-US" sz="1400" b="0" strike="noStrike" cap="none" dirty="0" smtClean="0">
                  <a:solidFill>
                    <a:srgbClr val="565658"/>
                  </a:solidFill>
                  <a:latin typeface="210 콤퓨타세탁 L" charset="0"/>
                  <a:ea typeface="210 콤퓨타세탁 L" charset="0"/>
                </a:endParaRPr>
              </a:p>
            </p:txBody>
          </p:sp>
        </p:grpSp>
      </p:grpSp>
      <p:sp>
        <p:nvSpPr>
          <p:cNvPr id="160" name="직사각형 159"/>
          <p:cNvSpPr>
            <a:spLocks/>
          </p:cNvSpPr>
          <p:nvPr/>
        </p:nvSpPr>
        <p:spPr>
          <a:xfrm>
            <a:off x="3226435" y="3337560"/>
            <a:ext cx="836295" cy="795020"/>
          </a:xfrm>
          <a:prstGeom prst="rect">
            <a:avLst/>
          </a:prstGeom>
          <a:noFill/>
          <a:ln w="25400" cap="flat" cmpd="sng">
            <a:solidFill>
              <a:srgbClr val="FC66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61" name="직사각형 160"/>
          <p:cNvSpPr>
            <a:spLocks/>
          </p:cNvSpPr>
          <p:nvPr/>
        </p:nvSpPr>
        <p:spPr>
          <a:xfrm>
            <a:off x="1991360" y="921385"/>
            <a:ext cx="3476625" cy="1201420"/>
          </a:xfrm>
          <a:prstGeom prst="rect">
            <a:avLst/>
          </a:prstGeom>
          <a:noFill/>
          <a:ln w="25400" cap="flat" cmpd="sng">
            <a:solidFill>
              <a:srgbClr val="FC66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62" name="직사각형 161"/>
          <p:cNvSpPr>
            <a:spLocks/>
          </p:cNvSpPr>
          <p:nvPr/>
        </p:nvSpPr>
        <p:spPr>
          <a:xfrm>
            <a:off x="7235190" y="922655"/>
            <a:ext cx="3447415" cy="1115695"/>
          </a:xfrm>
          <a:prstGeom prst="rect">
            <a:avLst/>
          </a:prstGeom>
          <a:noFill/>
          <a:ln w="25400" cap="flat" cmpd="sng">
            <a:solidFill>
              <a:srgbClr val="FC66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/>
          </p:cNvSpPr>
          <p:nvPr/>
        </p:nvSpPr>
        <p:spPr>
          <a:xfrm>
            <a:off x="438785" y="646430"/>
            <a:ext cx="11315065" cy="5567045"/>
          </a:xfrm>
          <a:prstGeom prst="rect">
            <a:avLst/>
          </a:prstGeom>
          <a:noFill/>
          <a:ln w="25400" cap="flat" cmpd="sng">
            <a:solidFill>
              <a:srgbClr val="56565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390515" y="6434455"/>
            <a:ext cx="1412240" cy="95250"/>
            <a:chOff x="5390515" y="6434455"/>
            <a:chExt cx="1412240" cy="95250"/>
          </a:xfrm>
        </p:grpSpPr>
        <p:sp>
          <p:nvSpPr>
            <p:cNvPr id="79" name="타원 78"/>
            <p:cNvSpPr>
              <a:spLocks/>
            </p:cNvSpPr>
            <p:nvPr/>
          </p:nvSpPr>
          <p:spPr>
            <a:xfrm rot="16200000">
              <a:off x="5390515" y="6434455"/>
              <a:ext cx="95250" cy="95250"/>
            </a:xfrm>
            <a:prstGeom prst="ellipse">
              <a:avLst/>
            </a:prstGeom>
            <a:solidFill>
              <a:srgbClr val="565658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80" name="타원 79"/>
            <p:cNvSpPr>
              <a:spLocks/>
            </p:cNvSpPr>
            <p:nvPr/>
          </p:nvSpPr>
          <p:spPr>
            <a:xfrm rot="16200000">
              <a:off x="5719445" y="6434455"/>
              <a:ext cx="95250" cy="95250"/>
            </a:xfrm>
            <a:prstGeom prst="ellipse">
              <a:avLst/>
            </a:prstGeom>
            <a:solidFill>
              <a:srgbClr val="565658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81" name="타원 80"/>
            <p:cNvSpPr>
              <a:spLocks/>
            </p:cNvSpPr>
            <p:nvPr/>
          </p:nvSpPr>
          <p:spPr>
            <a:xfrm rot="16200000">
              <a:off x="6049010" y="6434455"/>
              <a:ext cx="95250" cy="95250"/>
            </a:xfrm>
            <a:prstGeom prst="ellipse">
              <a:avLst/>
            </a:prstGeom>
            <a:noFill/>
            <a:ln w="38100" cap="flat" cmpd="sng">
              <a:solidFill>
                <a:srgbClr val="FBCC56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82" name="타원 81"/>
            <p:cNvSpPr>
              <a:spLocks/>
            </p:cNvSpPr>
            <p:nvPr/>
          </p:nvSpPr>
          <p:spPr>
            <a:xfrm rot="16200000">
              <a:off x="6377940" y="6434455"/>
              <a:ext cx="95250" cy="95250"/>
            </a:xfrm>
            <a:prstGeom prst="ellipse">
              <a:avLst/>
            </a:prstGeom>
            <a:solidFill>
              <a:srgbClr val="565658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83" name="타원 82"/>
            <p:cNvSpPr>
              <a:spLocks/>
            </p:cNvSpPr>
            <p:nvPr/>
          </p:nvSpPr>
          <p:spPr>
            <a:xfrm rot="16200000">
              <a:off x="6706870" y="6434455"/>
              <a:ext cx="95250" cy="95250"/>
            </a:xfrm>
            <a:prstGeom prst="ellipse">
              <a:avLst/>
            </a:prstGeom>
            <a:solidFill>
              <a:srgbClr val="565658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62" name="직사각형 61"/>
          <p:cNvSpPr>
            <a:spLocks/>
          </p:cNvSpPr>
          <p:nvPr/>
        </p:nvSpPr>
        <p:spPr>
          <a:xfrm>
            <a:off x="714375" y="525780"/>
            <a:ext cx="3081020" cy="267335"/>
          </a:xfrm>
          <a:prstGeom prst="rect">
            <a:avLst/>
          </a:prstGeom>
          <a:solidFill>
            <a:srgbClr val="EBEBED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41" name="TextBox 140"/>
          <p:cNvSpPr txBox="1">
            <a:spLocks/>
          </p:cNvSpPr>
          <p:nvPr/>
        </p:nvSpPr>
        <p:spPr>
          <a:xfrm>
            <a:off x="1565275" y="508635"/>
            <a:ext cx="1977390" cy="307340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주요 기능 - 쿠폰존</a:t>
            </a:r>
            <a:endParaRPr lang="ko-KR" altLang="en-US" sz="1400" b="0" strike="noStrike" cap="none" dirty="0" smtClean="0">
              <a:solidFill>
                <a:srgbClr val="565658"/>
              </a:solidFill>
              <a:latin typeface="210 콤퓨타세탁 L" charset="0"/>
              <a:ea typeface="210 콤퓨타세탁 L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67715" y="294005"/>
            <a:ext cx="797560" cy="512445"/>
            <a:chOff x="767715" y="294005"/>
            <a:chExt cx="797560" cy="512445"/>
          </a:xfrm>
        </p:grpSpPr>
        <p:sp>
          <p:nvSpPr>
            <p:cNvPr id="140" name="자유형 139"/>
            <p:cNvSpPr>
              <a:spLocks/>
            </p:cNvSpPr>
            <p:nvPr/>
          </p:nvSpPr>
          <p:spPr>
            <a:xfrm>
              <a:off x="767715" y="294005"/>
              <a:ext cx="797560" cy="443230"/>
            </a:xfrm>
            <a:custGeom>
              <a:avLst/>
              <a:gdLst>
                <a:gd name="TX0" fmla="*/ 1906329 w 3145075"/>
                <a:gd name="TY0" fmla="*/ 0 h 1746962"/>
                <a:gd name="TX1" fmla="*/ 2543211 w 3145075"/>
                <a:gd name="TY1" fmla="*/ 519074 h 1746962"/>
                <a:gd name="TX2" fmla="*/ 2550041 w 3145075"/>
                <a:gd name="TY2" fmla="*/ 586822 h 1746962"/>
                <a:gd name="TX3" fmla="*/ 2626000 w 3145075"/>
                <a:gd name="TY3" fmla="*/ 594480 h 1746962"/>
                <a:gd name="TX4" fmla="*/ 3145074 w 3145075"/>
                <a:gd name="TY4" fmla="*/ 1231362 h 1746962"/>
                <a:gd name="TX5" fmla="*/ 2954667 w 3145075"/>
                <a:gd name="TY5" fmla="*/ 1691045 h 1746962"/>
                <a:gd name="TX6" fmla="*/ 2886897 w 3145075"/>
                <a:gd name="TY6" fmla="*/ 1746961 h 1746962"/>
                <a:gd name="TX7" fmla="*/ 328154 w 3145075"/>
                <a:gd name="TY7" fmla="*/ 1746961 h 1746962"/>
                <a:gd name="TX8" fmla="*/ 311080 w 3145075"/>
                <a:gd name="TY8" fmla="*/ 1741661 h 1746962"/>
                <a:gd name="TX9" fmla="*/ 0 w 3145075"/>
                <a:gd name="TY9" fmla="*/ 1272350 h 1746962"/>
                <a:gd name="TX10" fmla="*/ 406688 w 3145075"/>
                <a:gd name="TY10" fmla="*/ 773361 h 1746962"/>
                <a:gd name="TX11" fmla="*/ 471248 w 3145075"/>
                <a:gd name="TY11" fmla="*/ 766853 h 1746962"/>
                <a:gd name="TX12" fmla="*/ 478693 w 3145075"/>
                <a:gd name="TY12" fmla="*/ 742871 h 1746962"/>
                <a:gd name="TX13" fmla="*/ 1049392 w 3145075"/>
                <a:gd name="TY13" fmla="*/ 364586 h 1746962"/>
                <a:gd name="TX14" fmla="*/ 1290480 w 3145075"/>
                <a:gd name="TY14" fmla="*/ 413260 h 1746962"/>
                <a:gd name="TX15" fmla="*/ 1300590 w 3145075"/>
                <a:gd name="TY15" fmla="*/ 418747 h 1746962"/>
                <a:gd name="TX16" fmla="*/ 1307327 w 3145075"/>
                <a:gd name="TY16" fmla="*/ 397046 h 1746962"/>
                <a:gd name="TX17" fmla="*/ 1906329 w 3145075"/>
                <a:gd name="TY17" fmla="*/ 0 h 174696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3145075" h="1746962">
                  <a:moveTo>
                    <a:pt x="1906329" y="0"/>
                  </a:moveTo>
                  <a:cubicBezTo>
                    <a:pt x="2220485" y="0"/>
                    <a:pt x="2482593" y="222839"/>
                    <a:pt x="2543211" y="519074"/>
                  </a:cubicBezTo>
                  <a:lnTo>
                    <a:pt x="2550041" y="586822"/>
                  </a:lnTo>
                  <a:lnTo>
                    <a:pt x="2626000" y="594480"/>
                  </a:lnTo>
                  <a:cubicBezTo>
                    <a:pt x="2922235" y="655098"/>
                    <a:pt x="3145074" y="917206"/>
                    <a:pt x="3145074" y="1231362"/>
                  </a:cubicBezTo>
                  <a:cubicBezTo>
                    <a:pt x="3145074" y="1410880"/>
                    <a:pt x="3072310" y="1573402"/>
                    <a:pt x="2954667" y="1691045"/>
                  </a:cubicBezTo>
                  <a:lnTo>
                    <a:pt x="2886897" y="1746961"/>
                  </a:lnTo>
                  <a:lnTo>
                    <a:pt x="328154" y="1746961"/>
                  </a:lnTo>
                  <a:lnTo>
                    <a:pt x="311080" y="1741661"/>
                  </a:lnTo>
                  <a:cubicBezTo>
                    <a:pt x="128272" y="1664339"/>
                    <a:pt x="0" y="1483324"/>
                    <a:pt x="0" y="1272350"/>
                  </a:cubicBezTo>
                  <a:cubicBezTo>
                    <a:pt x="0" y="1026213"/>
                    <a:pt x="174592" y="820855"/>
                    <a:pt x="406688" y="773361"/>
                  </a:cubicBezTo>
                  <a:lnTo>
                    <a:pt x="471248" y="766853"/>
                  </a:lnTo>
                  <a:lnTo>
                    <a:pt x="478693" y="742871"/>
                  </a:lnTo>
                  <a:cubicBezTo>
                    <a:pt x="572719" y="520569"/>
                    <a:pt x="792840" y="364586"/>
                    <a:pt x="1049392" y="364586"/>
                  </a:cubicBezTo>
                  <a:cubicBezTo>
                    <a:pt x="1134910" y="364586"/>
                    <a:pt x="1216379" y="381918"/>
                    <a:pt x="1290480" y="413260"/>
                  </a:cubicBezTo>
                  <a:lnTo>
                    <a:pt x="1300590" y="418747"/>
                  </a:lnTo>
                  <a:lnTo>
                    <a:pt x="1307327" y="397046"/>
                  </a:lnTo>
                  <a:cubicBezTo>
                    <a:pt x="1406016" y="163719"/>
                    <a:pt x="1637053" y="0"/>
                    <a:pt x="1906329" y="0"/>
                  </a:cubicBezTo>
                  <a:close/>
                </a:path>
              </a:pathLst>
            </a:custGeom>
            <a:solidFill>
              <a:srgbClr val="FBCC56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42" name="TextBox 141"/>
            <p:cNvSpPr txBox="1">
              <a:spLocks/>
            </p:cNvSpPr>
            <p:nvPr/>
          </p:nvSpPr>
          <p:spPr>
            <a:xfrm>
              <a:off x="998220" y="436245"/>
              <a:ext cx="297815" cy="370205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  <a:sp3d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0" strike="noStrike" cap="none" dirty="0" smtClean="0">
                  <a:solidFill>
                    <a:schemeClr val="bg1"/>
                  </a:solidFill>
                  <a:latin typeface="210 콤퓨타세탁 L" charset="0"/>
                  <a:ea typeface="210 콤퓨타세탁 L" charset="0"/>
                </a:rPr>
                <a:t>3</a:t>
              </a:r>
              <a:endParaRPr lang="ko-KR" altLang="en-US" sz="1800" b="0" strike="noStrike" cap="none" dirty="0" smtClean="0">
                <a:solidFill>
                  <a:schemeClr val="bg1"/>
                </a:solidFill>
                <a:latin typeface="210 콤퓨타세탁 L" charset="0"/>
                <a:ea typeface="210 콤퓨타세탁 L" charset="0"/>
              </a:endParaRPr>
            </a:p>
          </p:txBody>
        </p:sp>
      </p:grpSp>
      <p:pic>
        <p:nvPicPr>
          <p:cNvPr id="143" name="그림 142" descr="C:/Users/dhsk1/AppData/Roaming/PolarisOffice/ETemp/79556_12713720/fImage829542538916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30" y="1082040"/>
            <a:ext cx="7968615" cy="4692650"/>
          </a:xfrm>
          <a:prstGeom prst="rect">
            <a:avLst/>
          </a:prstGeom>
          <a:noFill/>
        </p:spPr>
      </p:pic>
      <p:sp>
        <p:nvSpPr>
          <p:cNvPr id="144" name="직사각형 143"/>
          <p:cNvSpPr>
            <a:spLocks/>
          </p:cNvSpPr>
          <p:nvPr/>
        </p:nvSpPr>
        <p:spPr>
          <a:xfrm>
            <a:off x="7527290" y="1847850"/>
            <a:ext cx="624840" cy="542290"/>
          </a:xfrm>
          <a:prstGeom prst="rect">
            <a:avLst/>
          </a:prstGeom>
          <a:noFill/>
          <a:ln w="25400" cap="flat" cmpd="sng">
            <a:solidFill>
              <a:srgbClr val="FC66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45" name="직사각형 144"/>
          <p:cNvSpPr>
            <a:spLocks/>
          </p:cNvSpPr>
          <p:nvPr/>
        </p:nvSpPr>
        <p:spPr>
          <a:xfrm>
            <a:off x="2230120" y="3901440"/>
            <a:ext cx="5781675" cy="1018540"/>
          </a:xfrm>
          <a:prstGeom prst="rect">
            <a:avLst/>
          </a:prstGeom>
          <a:noFill/>
          <a:ln w="25400" cap="flat" cmpd="sng">
            <a:solidFill>
              <a:srgbClr val="FC66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46" name="타원 145"/>
          <p:cNvSpPr>
            <a:spLocks/>
          </p:cNvSpPr>
          <p:nvPr/>
        </p:nvSpPr>
        <p:spPr>
          <a:xfrm>
            <a:off x="8303260" y="2113280"/>
            <a:ext cx="66040" cy="66040"/>
          </a:xfrm>
          <a:prstGeom prst="ellipse">
            <a:avLst/>
          </a:prstGeom>
          <a:solidFill>
            <a:srgbClr val="56565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147" name="직선 연결선 146"/>
          <p:cNvCxnSpPr/>
          <p:nvPr/>
        </p:nvCxnSpPr>
        <p:spPr>
          <a:xfrm>
            <a:off x="8350250" y="2147570"/>
            <a:ext cx="2599055" cy="3175"/>
          </a:xfrm>
          <a:prstGeom prst="line">
            <a:avLst/>
          </a:prstGeom>
          <a:ln w="19050" cap="rnd" cmpd="sng">
            <a:solidFill>
              <a:srgbClr val="56565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>
            <a:spLocks/>
          </p:cNvSpPr>
          <p:nvPr/>
        </p:nvSpPr>
        <p:spPr>
          <a:xfrm>
            <a:off x="8980805" y="1834515"/>
            <a:ext cx="2193925" cy="307340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쿠폰 현재 개수 표현</a:t>
            </a:r>
            <a:endParaRPr lang="ko-KR" altLang="en-US" sz="1400" b="0" strike="noStrike" cap="none" dirty="0" smtClean="0">
              <a:solidFill>
                <a:srgbClr val="565658"/>
              </a:solidFill>
              <a:latin typeface="210 콤퓨타세탁 L" charset="0"/>
              <a:ea typeface="210 콤퓨타세탁 L" charset="0"/>
            </a:endParaRPr>
          </a:p>
        </p:txBody>
      </p:sp>
      <p:sp>
        <p:nvSpPr>
          <p:cNvPr id="149" name="타원 148"/>
          <p:cNvSpPr>
            <a:spLocks/>
          </p:cNvSpPr>
          <p:nvPr/>
        </p:nvSpPr>
        <p:spPr>
          <a:xfrm>
            <a:off x="8106410" y="4376420"/>
            <a:ext cx="66040" cy="66040"/>
          </a:xfrm>
          <a:prstGeom prst="ellipse">
            <a:avLst/>
          </a:prstGeom>
          <a:solidFill>
            <a:srgbClr val="56565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8153400" y="4410710"/>
            <a:ext cx="2697480" cy="3175"/>
          </a:xfrm>
          <a:prstGeom prst="line">
            <a:avLst/>
          </a:prstGeom>
          <a:ln w="19050" cap="rnd" cmpd="sng">
            <a:solidFill>
              <a:srgbClr val="56565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/>
          <p:cNvSpPr txBox="1">
            <a:spLocks/>
          </p:cNvSpPr>
          <p:nvPr/>
        </p:nvSpPr>
        <p:spPr>
          <a:xfrm>
            <a:off x="8952865" y="4111625"/>
            <a:ext cx="2193925" cy="307340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당첨된 쿠폰 내역 표현</a:t>
            </a:r>
            <a:endParaRPr lang="ko-KR" altLang="en-US" sz="1400" b="0" strike="noStrike" cap="none" dirty="0" smtClean="0">
              <a:solidFill>
                <a:srgbClr val="565658"/>
              </a:solidFill>
              <a:latin typeface="210 콤퓨타세탁 L" charset="0"/>
              <a:ea typeface="210 콤퓨타세탁 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/>
          </p:cNvSpPr>
          <p:nvPr/>
        </p:nvSpPr>
        <p:spPr>
          <a:xfrm>
            <a:off x="438785" y="646430"/>
            <a:ext cx="11315065" cy="5567045"/>
          </a:xfrm>
          <a:prstGeom prst="rect">
            <a:avLst/>
          </a:prstGeom>
          <a:noFill/>
          <a:ln w="25400" cap="flat" cmpd="sng">
            <a:solidFill>
              <a:srgbClr val="56565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390515" y="6434455"/>
            <a:ext cx="1412240" cy="95250"/>
            <a:chOff x="5390515" y="6434455"/>
            <a:chExt cx="1412240" cy="95250"/>
          </a:xfrm>
        </p:grpSpPr>
        <p:sp>
          <p:nvSpPr>
            <p:cNvPr id="79" name="타원 78"/>
            <p:cNvSpPr>
              <a:spLocks/>
            </p:cNvSpPr>
            <p:nvPr/>
          </p:nvSpPr>
          <p:spPr>
            <a:xfrm rot="16200000">
              <a:off x="5390515" y="6434455"/>
              <a:ext cx="95250" cy="95250"/>
            </a:xfrm>
            <a:prstGeom prst="ellipse">
              <a:avLst/>
            </a:prstGeom>
            <a:solidFill>
              <a:srgbClr val="565658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80" name="타원 79"/>
            <p:cNvSpPr>
              <a:spLocks/>
            </p:cNvSpPr>
            <p:nvPr/>
          </p:nvSpPr>
          <p:spPr>
            <a:xfrm rot="16200000">
              <a:off x="5719445" y="6434455"/>
              <a:ext cx="95250" cy="95250"/>
            </a:xfrm>
            <a:prstGeom prst="ellipse">
              <a:avLst/>
            </a:prstGeom>
            <a:solidFill>
              <a:srgbClr val="565658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81" name="타원 80"/>
            <p:cNvSpPr>
              <a:spLocks/>
            </p:cNvSpPr>
            <p:nvPr/>
          </p:nvSpPr>
          <p:spPr>
            <a:xfrm rot="16200000">
              <a:off x="6049010" y="6434455"/>
              <a:ext cx="95250" cy="95250"/>
            </a:xfrm>
            <a:prstGeom prst="ellipse">
              <a:avLst/>
            </a:prstGeom>
            <a:noFill/>
            <a:ln w="38100" cap="flat" cmpd="sng">
              <a:solidFill>
                <a:srgbClr val="FBCC56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82" name="타원 81"/>
            <p:cNvSpPr>
              <a:spLocks/>
            </p:cNvSpPr>
            <p:nvPr/>
          </p:nvSpPr>
          <p:spPr>
            <a:xfrm rot="16200000">
              <a:off x="6377940" y="6434455"/>
              <a:ext cx="95250" cy="95250"/>
            </a:xfrm>
            <a:prstGeom prst="ellipse">
              <a:avLst/>
            </a:prstGeom>
            <a:solidFill>
              <a:srgbClr val="565658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83" name="타원 82"/>
            <p:cNvSpPr>
              <a:spLocks/>
            </p:cNvSpPr>
            <p:nvPr/>
          </p:nvSpPr>
          <p:spPr>
            <a:xfrm rot="16200000">
              <a:off x="6706870" y="6434455"/>
              <a:ext cx="95250" cy="95250"/>
            </a:xfrm>
            <a:prstGeom prst="ellipse">
              <a:avLst/>
            </a:prstGeom>
            <a:solidFill>
              <a:srgbClr val="565658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62" name="직사각형 61"/>
          <p:cNvSpPr>
            <a:spLocks/>
          </p:cNvSpPr>
          <p:nvPr/>
        </p:nvSpPr>
        <p:spPr>
          <a:xfrm>
            <a:off x="714374" y="525780"/>
            <a:ext cx="3538649" cy="267335"/>
          </a:xfrm>
          <a:prstGeom prst="rect">
            <a:avLst/>
          </a:prstGeom>
          <a:solidFill>
            <a:srgbClr val="EBEBED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41" name="TextBox 140"/>
          <p:cNvSpPr txBox="1">
            <a:spLocks/>
          </p:cNvSpPr>
          <p:nvPr/>
        </p:nvSpPr>
        <p:spPr>
          <a:xfrm>
            <a:off x="1565274" y="494664"/>
            <a:ext cx="2687749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주요 기능 – </a:t>
            </a:r>
            <a:r>
              <a:rPr lang="ko-KR" altLang="en-US" sz="1400" b="0" strike="noStrike" cap="none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사용자</a:t>
            </a:r>
            <a:r>
              <a:rPr lang="en-US" altLang="ko-KR" sz="1400" dirty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 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주문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/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배송조회</a:t>
            </a:r>
            <a:endParaRPr lang="ko-KR" altLang="en-US" sz="1400" b="0" strike="noStrike" cap="none" dirty="0" smtClean="0">
              <a:solidFill>
                <a:srgbClr val="565658"/>
              </a:solidFill>
              <a:latin typeface="210 콤퓨타세탁 L" charset="0"/>
              <a:ea typeface="210 콤퓨타세탁 L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67715" y="294005"/>
            <a:ext cx="797560" cy="512445"/>
            <a:chOff x="767715" y="294005"/>
            <a:chExt cx="797560" cy="512445"/>
          </a:xfrm>
        </p:grpSpPr>
        <p:sp>
          <p:nvSpPr>
            <p:cNvPr id="140" name="자유형 139"/>
            <p:cNvSpPr>
              <a:spLocks/>
            </p:cNvSpPr>
            <p:nvPr/>
          </p:nvSpPr>
          <p:spPr>
            <a:xfrm>
              <a:off x="767715" y="294005"/>
              <a:ext cx="797560" cy="443230"/>
            </a:xfrm>
            <a:custGeom>
              <a:avLst/>
              <a:gdLst>
                <a:gd name="TX0" fmla="*/ 1906329 w 3145075"/>
                <a:gd name="TY0" fmla="*/ 0 h 1746962"/>
                <a:gd name="TX1" fmla="*/ 2543211 w 3145075"/>
                <a:gd name="TY1" fmla="*/ 519074 h 1746962"/>
                <a:gd name="TX2" fmla="*/ 2550041 w 3145075"/>
                <a:gd name="TY2" fmla="*/ 586822 h 1746962"/>
                <a:gd name="TX3" fmla="*/ 2626000 w 3145075"/>
                <a:gd name="TY3" fmla="*/ 594480 h 1746962"/>
                <a:gd name="TX4" fmla="*/ 3145074 w 3145075"/>
                <a:gd name="TY4" fmla="*/ 1231362 h 1746962"/>
                <a:gd name="TX5" fmla="*/ 2954667 w 3145075"/>
                <a:gd name="TY5" fmla="*/ 1691045 h 1746962"/>
                <a:gd name="TX6" fmla="*/ 2886897 w 3145075"/>
                <a:gd name="TY6" fmla="*/ 1746961 h 1746962"/>
                <a:gd name="TX7" fmla="*/ 328154 w 3145075"/>
                <a:gd name="TY7" fmla="*/ 1746961 h 1746962"/>
                <a:gd name="TX8" fmla="*/ 311080 w 3145075"/>
                <a:gd name="TY8" fmla="*/ 1741661 h 1746962"/>
                <a:gd name="TX9" fmla="*/ 0 w 3145075"/>
                <a:gd name="TY9" fmla="*/ 1272350 h 1746962"/>
                <a:gd name="TX10" fmla="*/ 406688 w 3145075"/>
                <a:gd name="TY10" fmla="*/ 773361 h 1746962"/>
                <a:gd name="TX11" fmla="*/ 471248 w 3145075"/>
                <a:gd name="TY11" fmla="*/ 766853 h 1746962"/>
                <a:gd name="TX12" fmla="*/ 478693 w 3145075"/>
                <a:gd name="TY12" fmla="*/ 742871 h 1746962"/>
                <a:gd name="TX13" fmla="*/ 1049392 w 3145075"/>
                <a:gd name="TY13" fmla="*/ 364586 h 1746962"/>
                <a:gd name="TX14" fmla="*/ 1290480 w 3145075"/>
                <a:gd name="TY14" fmla="*/ 413260 h 1746962"/>
                <a:gd name="TX15" fmla="*/ 1300590 w 3145075"/>
                <a:gd name="TY15" fmla="*/ 418747 h 1746962"/>
                <a:gd name="TX16" fmla="*/ 1307327 w 3145075"/>
                <a:gd name="TY16" fmla="*/ 397046 h 1746962"/>
                <a:gd name="TX17" fmla="*/ 1906329 w 3145075"/>
                <a:gd name="TY17" fmla="*/ 0 h 174696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3145075" h="1746962">
                  <a:moveTo>
                    <a:pt x="1906329" y="0"/>
                  </a:moveTo>
                  <a:cubicBezTo>
                    <a:pt x="2220485" y="0"/>
                    <a:pt x="2482593" y="222839"/>
                    <a:pt x="2543211" y="519074"/>
                  </a:cubicBezTo>
                  <a:lnTo>
                    <a:pt x="2550041" y="586822"/>
                  </a:lnTo>
                  <a:lnTo>
                    <a:pt x="2626000" y="594480"/>
                  </a:lnTo>
                  <a:cubicBezTo>
                    <a:pt x="2922235" y="655098"/>
                    <a:pt x="3145074" y="917206"/>
                    <a:pt x="3145074" y="1231362"/>
                  </a:cubicBezTo>
                  <a:cubicBezTo>
                    <a:pt x="3145074" y="1410880"/>
                    <a:pt x="3072310" y="1573402"/>
                    <a:pt x="2954667" y="1691045"/>
                  </a:cubicBezTo>
                  <a:lnTo>
                    <a:pt x="2886897" y="1746961"/>
                  </a:lnTo>
                  <a:lnTo>
                    <a:pt x="328154" y="1746961"/>
                  </a:lnTo>
                  <a:lnTo>
                    <a:pt x="311080" y="1741661"/>
                  </a:lnTo>
                  <a:cubicBezTo>
                    <a:pt x="128272" y="1664339"/>
                    <a:pt x="0" y="1483324"/>
                    <a:pt x="0" y="1272350"/>
                  </a:cubicBezTo>
                  <a:cubicBezTo>
                    <a:pt x="0" y="1026213"/>
                    <a:pt x="174592" y="820855"/>
                    <a:pt x="406688" y="773361"/>
                  </a:cubicBezTo>
                  <a:lnTo>
                    <a:pt x="471248" y="766853"/>
                  </a:lnTo>
                  <a:lnTo>
                    <a:pt x="478693" y="742871"/>
                  </a:lnTo>
                  <a:cubicBezTo>
                    <a:pt x="572719" y="520569"/>
                    <a:pt x="792840" y="364586"/>
                    <a:pt x="1049392" y="364586"/>
                  </a:cubicBezTo>
                  <a:cubicBezTo>
                    <a:pt x="1134910" y="364586"/>
                    <a:pt x="1216379" y="381918"/>
                    <a:pt x="1290480" y="413260"/>
                  </a:cubicBezTo>
                  <a:lnTo>
                    <a:pt x="1300590" y="418747"/>
                  </a:lnTo>
                  <a:lnTo>
                    <a:pt x="1307327" y="397046"/>
                  </a:lnTo>
                  <a:cubicBezTo>
                    <a:pt x="1406016" y="163719"/>
                    <a:pt x="1637053" y="0"/>
                    <a:pt x="1906329" y="0"/>
                  </a:cubicBezTo>
                  <a:close/>
                </a:path>
              </a:pathLst>
            </a:custGeom>
            <a:solidFill>
              <a:srgbClr val="FBCC56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42" name="TextBox 141"/>
            <p:cNvSpPr txBox="1">
              <a:spLocks/>
            </p:cNvSpPr>
            <p:nvPr/>
          </p:nvSpPr>
          <p:spPr>
            <a:xfrm>
              <a:off x="998220" y="436245"/>
              <a:ext cx="297815" cy="370205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  <a:sp3d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0" strike="noStrike" cap="none" dirty="0" smtClean="0">
                  <a:solidFill>
                    <a:schemeClr val="bg1"/>
                  </a:solidFill>
                  <a:latin typeface="210 콤퓨타세탁 L" charset="0"/>
                  <a:ea typeface="210 콤퓨타세탁 L" charset="0"/>
                </a:rPr>
                <a:t>3</a:t>
              </a:r>
              <a:endParaRPr lang="ko-KR" altLang="en-US" sz="1800" b="0" strike="noStrike" cap="none" dirty="0" smtClean="0">
                <a:solidFill>
                  <a:schemeClr val="bg1"/>
                </a:solidFill>
                <a:latin typeface="210 콤퓨타세탁 L" charset="0"/>
                <a:ea typeface="210 콤퓨타세탁 L" charset="0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9EDF7312-9701-4002-8DCB-BBC69EE98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06" y="982644"/>
            <a:ext cx="4993789" cy="393768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24274DCA-E337-4D0A-9F91-77036C590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9140" y="806450"/>
            <a:ext cx="4395993" cy="346414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5236038B-BC90-43FC-9A54-8F87786830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682" y="3442332"/>
            <a:ext cx="3751451" cy="2516051"/>
          </a:xfrm>
          <a:prstGeom prst="rect">
            <a:avLst/>
          </a:prstGeom>
        </p:spPr>
      </p:pic>
      <p:sp>
        <p:nvSpPr>
          <p:cNvPr id="19" name="타원 18"/>
          <p:cNvSpPr>
            <a:spLocks/>
          </p:cNvSpPr>
          <p:nvPr/>
        </p:nvSpPr>
        <p:spPr>
          <a:xfrm>
            <a:off x="8499871" y="1421781"/>
            <a:ext cx="64135" cy="66040"/>
          </a:xfrm>
          <a:prstGeom prst="ellipse">
            <a:avLst/>
          </a:prstGeom>
          <a:solidFill>
            <a:srgbClr val="56565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 flipV="1">
            <a:off x="8546861" y="1464529"/>
            <a:ext cx="2129020" cy="1270"/>
          </a:xfrm>
          <a:prstGeom prst="line">
            <a:avLst/>
          </a:prstGeom>
          <a:ln w="19050" cap="rnd" cmpd="sng">
            <a:solidFill>
              <a:srgbClr val="56565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>
            <a:spLocks/>
          </p:cNvSpPr>
          <p:nvPr/>
        </p:nvSpPr>
        <p:spPr>
          <a:xfrm>
            <a:off x="9501441" y="1133460"/>
            <a:ext cx="1665139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/>
        </p:spPr>
        <p:txBody>
          <a:bodyPr vert="horz" wrap="square" lIns="91440" tIns="45720" rIns="91440" bIns="45720" anchor="t">
            <a:spAutoFit/>
          </a:bodyPr>
          <a:lstStyle/>
          <a:p>
            <a:pPr eaLnBrk="0"/>
            <a:r>
              <a:rPr lang="ko-KR" altLang="en-US" sz="1400" b="0" strike="noStrike" cap="none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주문 상세보기</a:t>
            </a:r>
          </a:p>
        </p:txBody>
      </p:sp>
      <p:sp>
        <p:nvSpPr>
          <p:cNvPr id="23" name="타원 22"/>
          <p:cNvSpPr/>
          <p:nvPr/>
        </p:nvSpPr>
        <p:spPr>
          <a:xfrm>
            <a:off x="7853461" y="4364777"/>
            <a:ext cx="65405" cy="65405"/>
          </a:xfrm>
          <a:prstGeom prst="ellipse">
            <a:avLst/>
          </a:prstGeom>
          <a:solidFill>
            <a:srgbClr val="56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 flipV="1">
            <a:off x="3805725" y="4397798"/>
            <a:ext cx="4093456" cy="634"/>
          </a:xfrm>
          <a:prstGeom prst="line">
            <a:avLst/>
          </a:prstGeom>
          <a:ln w="19050" cap="rnd">
            <a:solidFill>
              <a:srgbClr val="565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762301" y="4137432"/>
            <a:ext cx="3937296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배송상품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배송지 정보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결제정보를 자세히 확인가능</a:t>
            </a:r>
            <a:endParaRPr lang="ko-KR" altLang="en-US" sz="1400" dirty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/>
          </p:cNvSpPr>
          <p:nvPr/>
        </p:nvSpPr>
        <p:spPr>
          <a:xfrm>
            <a:off x="438785" y="646430"/>
            <a:ext cx="11315065" cy="5567045"/>
          </a:xfrm>
          <a:prstGeom prst="rect">
            <a:avLst/>
          </a:prstGeom>
          <a:noFill/>
          <a:ln w="25400" cap="flat" cmpd="sng">
            <a:solidFill>
              <a:srgbClr val="56565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390515" y="6434455"/>
            <a:ext cx="1412240" cy="95250"/>
            <a:chOff x="5390515" y="6434455"/>
            <a:chExt cx="1412240" cy="95250"/>
          </a:xfrm>
        </p:grpSpPr>
        <p:sp>
          <p:nvSpPr>
            <p:cNvPr id="79" name="타원 78"/>
            <p:cNvSpPr>
              <a:spLocks/>
            </p:cNvSpPr>
            <p:nvPr/>
          </p:nvSpPr>
          <p:spPr>
            <a:xfrm rot="16200000">
              <a:off x="5390515" y="6434455"/>
              <a:ext cx="95250" cy="95250"/>
            </a:xfrm>
            <a:prstGeom prst="ellipse">
              <a:avLst/>
            </a:prstGeom>
            <a:solidFill>
              <a:srgbClr val="565658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80" name="타원 79"/>
            <p:cNvSpPr>
              <a:spLocks/>
            </p:cNvSpPr>
            <p:nvPr/>
          </p:nvSpPr>
          <p:spPr>
            <a:xfrm rot="16200000">
              <a:off x="5719445" y="6434455"/>
              <a:ext cx="95250" cy="95250"/>
            </a:xfrm>
            <a:prstGeom prst="ellipse">
              <a:avLst/>
            </a:prstGeom>
            <a:solidFill>
              <a:srgbClr val="565658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81" name="타원 80"/>
            <p:cNvSpPr>
              <a:spLocks/>
            </p:cNvSpPr>
            <p:nvPr/>
          </p:nvSpPr>
          <p:spPr>
            <a:xfrm rot="16200000">
              <a:off x="6049010" y="6434455"/>
              <a:ext cx="95250" cy="95250"/>
            </a:xfrm>
            <a:prstGeom prst="ellipse">
              <a:avLst/>
            </a:prstGeom>
            <a:noFill/>
            <a:ln w="38100" cap="flat" cmpd="sng">
              <a:solidFill>
                <a:srgbClr val="FBCC56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82" name="타원 81"/>
            <p:cNvSpPr>
              <a:spLocks/>
            </p:cNvSpPr>
            <p:nvPr/>
          </p:nvSpPr>
          <p:spPr>
            <a:xfrm rot="16200000">
              <a:off x="6377940" y="6434455"/>
              <a:ext cx="95250" cy="95250"/>
            </a:xfrm>
            <a:prstGeom prst="ellipse">
              <a:avLst/>
            </a:prstGeom>
            <a:solidFill>
              <a:srgbClr val="565658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83" name="타원 82"/>
            <p:cNvSpPr>
              <a:spLocks/>
            </p:cNvSpPr>
            <p:nvPr/>
          </p:nvSpPr>
          <p:spPr>
            <a:xfrm rot="16200000">
              <a:off x="6706870" y="6434455"/>
              <a:ext cx="95250" cy="95250"/>
            </a:xfrm>
            <a:prstGeom prst="ellipse">
              <a:avLst/>
            </a:prstGeom>
            <a:solidFill>
              <a:srgbClr val="565658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62" name="직사각형 61"/>
          <p:cNvSpPr>
            <a:spLocks/>
          </p:cNvSpPr>
          <p:nvPr/>
        </p:nvSpPr>
        <p:spPr>
          <a:xfrm>
            <a:off x="714375" y="525780"/>
            <a:ext cx="3081020" cy="267335"/>
          </a:xfrm>
          <a:prstGeom prst="rect">
            <a:avLst/>
          </a:prstGeom>
          <a:solidFill>
            <a:srgbClr val="EBEBED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67715" y="294005"/>
            <a:ext cx="797560" cy="512445"/>
            <a:chOff x="767715" y="294005"/>
            <a:chExt cx="797560" cy="512445"/>
          </a:xfrm>
        </p:grpSpPr>
        <p:sp>
          <p:nvSpPr>
            <p:cNvPr id="140" name="자유형 139"/>
            <p:cNvSpPr>
              <a:spLocks/>
            </p:cNvSpPr>
            <p:nvPr/>
          </p:nvSpPr>
          <p:spPr>
            <a:xfrm>
              <a:off x="767715" y="294005"/>
              <a:ext cx="797560" cy="443230"/>
            </a:xfrm>
            <a:custGeom>
              <a:avLst/>
              <a:gdLst>
                <a:gd name="TX0" fmla="*/ 1906329 w 3145075"/>
                <a:gd name="TY0" fmla="*/ 0 h 1746962"/>
                <a:gd name="TX1" fmla="*/ 2543211 w 3145075"/>
                <a:gd name="TY1" fmla="*/ 519074 h 1746962"/>
                <a:gd name="TX2" fmla="*/ 2550041 w 3145075"/>
                <a:gd name="TY2" fmla="*/ 586822 h 1746962"/>
                <a:gd name="TX3" fmla="*/ 2626000 w 3145075"/>
                <a:gd name="TY3" fmla="*/ 594480 h 1746962"/>
                <a:gd name="TX4" fmla="*/ 3145074 w 3145075"/>
                <a:gd name="TY4" fmla="*/ 1231362 h 1746962"/>
                <a:gd name="TX5" fmla="*/ 2954667 w 3145075"/>
                <a:gd name="TY5" fmla="*/ 1691045 h 1746962"/>
                <a:gd name="TX6" fmla="*/ 2886897 w 3145075"/>
                <a:gd name="TY6" fmla="*/ 1746961 h 1746962"/>
                <a:gd name="TX7" fmla="*/ 328154 w 3145075"/>
                <a:gd name="TY7" fmla="*/ 1746961 h 1746962"/>
                <a:gd name="TX8" fmla="*/ 311080 w 3145075"/>
                <a:gd name="TY8" fmla="*/ 1741661 h 1746962"/>
                <a:gd name="TX9" fmla="*/ 0 w 3145075"/>
                <a:gd name="TY9" fmla="*/ 1272350 h 1746962"/>
                <a:gd name="TX10" fmla="*/ 406688 w 3145075"/>
                <a:gd name="TY10" fmla="*/ 773361 h 1746962"/>
                <a:gd name="TX11" fmla="*/ 471248 w 3145075"/>
                <a:gd name="TY11" fmla="*/ 766853 h 1746962"/>
                <a:gd name="TX12" fmla="*/ 478693 w 3145075"/>
                <a:gd name="TY12" fmla="*/ 742871 h 1746962"/>
                <a:gd name="TX13" fmla="*/ 1049392 w 3145075"/>
                <a:gd name="TY13" fmla="*/ 364586 h 1746962"/>
                <a:gd name="TX14" fmla="*/ 1290480 w 3145075"/>
                <a:gd name="TY14" fmla="*/ 413260 h 1746962"/>
                <a:gd name="TX15" fmla="*/ 1300590 w 3145075"/>
                <a:gd name="TY15" fmla="*/ 418747 h 1746962"/>
                <a:gd name="TX16" fmla="*/ 1307327 w 3145075"/>
                <a:gd name="TY16" fmla="*/ 397046 h 1746962"/>
                <a:gd name="TX17" fmla="*/ 1906329 w 3145075"/>
                <a:gd name="TY17" fmla="*/ 0 h 174696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3145075" h="1746962">
                  <a:moveTo>
                    <a:pt x="1906329" y="0"/>
                  </a:moveTo>
                  <a:cubicBezTo>
                    <a:pt x="2220485" y="0"/>
                    <a:pt x="2482593" y="222839"/>
                    <a:pt x="2543211" y="519074"/>
                  </a:cubicBezTo>
                  <a:lnTo>
                    <a:pt x="2550041" y="586822"/>
                  </a:lnTo>
                  <a:lnTo>
                    <a:pt x="2626000" y="594480"/>
                  </a:lnTo>
                  <a:cubicBezTo>
                    <a:pt x="2922235" y="655098"/>
                    <a:pt x="3145074" y="917206"/>
                    <a:pt x="3145074" y="1231362"/>
                  </a:cubicBezTo>
                  <a:cubicBezTo>
                    <a:pt x="3145074" y="1410880"/>
                    <a:pt x="3072310" y="1573402"/>
                    <a:pt x="2954667" y="1691045"/>
                  </a:cubicBezTo>
                  <a:lnTo>
                    <a:pt x="2886897" y="1746961"/>
                  </a:lnTo>
                  <a:lnTo>
                    <a:pt x="328154" y="1746961"/>
                  </a:lnTo>
                  <a:lnTo>
                    <a:pt x="311080" y="1741661"/>
                  </a:lnTo>
                  <a:cubicBezTo>
                    <a:pt x="128272" y="1664339"/>
                    <a:pt x="0" y="1483324"/>
                    <a:pt x="0" y="1272350"/>
                  </a:cubicBezTo>
                  <a:cubicBezTo>
                    <a:pt x="0" y="1026213"/>
                    <a:pt x="174592" y="820855"/>
                    <a:pt x="406688" y="773361"/>
                  </a:cubicBezTo>
                  <a:lnTo>
                    <a:pt x="471248" y="766853"/>
                  </a:lnTo>
                  <a:lnTo>
                    <a:pt x="478693" y="742871"/>
                  </a:lnTo>
                  <a:cubicBezTo>
                    <a:pt x="572719" y="520569"/>
                    <a:pt x="792840" y="364586"/>
                    <a:pt x="1049392" y="364586"/>
                  </a:cubicBezTo>
                  <a:cubicBezTo>
                    <a:pt x="1134910" y="364586"/>
                    <a:pt x="1216379" y="381918"/>
                    <a:pt x="1290480" y="413260"/>
                  </a:cubicBezTo>
                  <a:lnTo>
                    <a:pt x="1300590" y="418747"/>
                  </a:lnTo>
                  <a:lnTo>
                    <a:pt x="1307327" y="397046"/>
                  </a:lnTo>
                  <a:cubicBezTo>
                    <a:pt x="1406016" y="163719"/>
                    <a:pt x="1637053" y="0"/>
                    <a:pt x="1906329" y="0"/>
                  </a:cubicBezTo>
                  <a:close/>
                </a:path>
              </a:pathLst>
            </a:custGeom>
            <a:solidFill>
              <a:srgbClr val="FBCC56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42" name="TextBox 141"/>
            <p:cNvSpPr txBox="1">
              <a:spLocks/>
            </p:cNvSpPr>
            <p:nvPr/>
          </p:nvSpPr>
          <p:spPr>
            <a:xfrm>
              <a:off x="998220" y="436245"/>
              <a:ext cx="297815" cy="370205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  <a:sp3d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0" strike="noStrike" cap="none" dirty="0" smtClean="0">
                  <a:solidFill>
                    <a:schemeClr val="bg1"/>
                  </a:solidFill>
                  <a:latin typeface="210 콤퓨타세탁 L" charset="0"/>
                  <a:ea typeface="210 콤퓨타세탁 L" charset="0"/>
                </a:rPr>
                <a:t>3</a:t>
              </a:r>
              <a:endParaRPr lang="ko-KR" altLang="en-US" sz="1800" b="0" strike="noStrike" cap="none" dirty="0" smtClean="0">
                <a:solidFill>
                  <a:schemeClr val="bg1"/>
                </a:solidFill>
                <a:latin typeface="210 콤퓨타세탁 L" charset="0"/>
                <a:ea typeface="210 콤퓨타세탁 L" charset="0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E1C5169A-BD38-4240-B541-B356451E0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590" y="834329"/>
            <a:ext cx="5068882" cy="362464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84FC451B-6B51-4C44-ABAF-A104BF42B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35" y="4336331"/>
            <a:ext cx="5502101" cy="151333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835CA7FA-EB52-4879-B42B-3E2509883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921" y="3078350"/>
            <a:ext cx="6242149" cy="2390982"/>
          </a:xfrm>
          <a:prstGeom prst="rect">
            <a:avLst/>
          </a:prstGeom>
        </p:spPr>
      </p:pic>
      <p:sp>
        <p:nvSpPr>
          <p:cNvPr id="22" name="타원 21"/>
          <p:cNvSpPr>
            <a:spLocks/>
          </p:cNvSpPr>
          <p:nvPr/>
        </p:nvSpPr>
        <p:spPr>
          <a:xfrm>
            <a:off x="946759" y="2399966"/>
            <a:ext cx="64135" cy="66040"/>
          </a:xfrm>
          <a:prstGeom prst="ellipse">
            <a:avLst/>
          </a:prstGeom>
          <a:solidFill>
            <a:srgbClr val="56565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252851" y="2057904"/>
            <a:ext cx="2300755" cy="0"/>
          </a:xfrm>
          <a:prstGeom prst="line">
            <a:avLst/>
          </a:prstGeom>
          <a:ln w="19050" cap="rnd" cmpd="sng">
            <a:solidFill>
              <a:srgbClr val="56565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>
            <a:spLocks/>
          </p:cNvSpPr>
          <p:nvPr/>
        </p:nvSpPr>
        <p:spPr>
          <a:xfrm>
            <a:off x="1393777" y="1750126"/>
            <a:ext cx="2255079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/>
        </p:spPr>
        <p:txBody>
          <a:bodyPr vert="horz" wrap="square" lIns="91440" tIns="45720" rIns="91440" bIns="45720" anchor="t">
            <a:spAutoFit/>
          </a:bodyPr>
          <a:lstStyle/>
          <a:p>
            <a:pPr eaLnBrk="0"/>
            <a:r>
              <a:rPr lang="ko-KR" altLang="en-US" sz="1400" b="0" strike="noStrike" cap="none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카테고리별 리스트를 뿌려줌</a:t>
            </a:r>
          </a:p>
        </p:txBody>
      </p:sp>
      <p:cxnSp>
        <p:nvCxnSpPr>
          <p:cNvPr id="27" name="직선 연결선 26"/>
          <p:cNvCxnSpPr/>
          <p:nvPr/>
        </p:nvCxnSpPr>
        <p:spPr>
          <a:xfrm flipV="1">
            <a:off x="978827" y="2057904"/>
            <a:ext cx="274024" cy="360807"/>
          </a:xfrm>
          <a:prstGeom prst="line">
            <a:avLst/>
          </a:prstGeom>
          <a:ln w="19050" cap="rnd" cmpd="sng">
            <a:solidFill>
              <a:srgbClr val="56565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799915" y="2523453"/>
            <a:ext cx="4726432" cy="201803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 rot="5400000">
            <a:off x="1673941" y="3558248"/>
            <a:ext cx="1118235" cy="525780"/>
            <a:chOff x="5888990" y="3105150"/>
            <a:chExt cx="1118235" cy="525780"/>
          </a:xfrm>
        </p:grpSpPr>
        <p:sp>
          <p:nvSpPr>
            <p:cNvPr id="32" name="갈매기형 수장 31"/>
            <p:cNvSpPr/>
            <p:nvPr/>
          </p:nvSpPr>
          <p:spPr>
            <a:xfrm>
              <a:off x="6718935" y="3105150"/>
              <a:ext cx="288290" cy="525780"/>
            </a:xfrm>
            <a:prstGeom prst="chevron">
              <a:avLst/>
            </a:prstGeom>
            <a:solidFill>
              <a:srgbClr val="4747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33" name="갈매기형 수장 32"/>
            <p:cNvSpPr/>
            <p:nvPr/>
          </p:nvSpPr>
          <p:spPr>
            <a:xfrm>
              <a:off x="6511925" y="3105150"/>
              <a:ext cx="288290" cy="525780"/>
            </a:xfrm>
            <a:prstGeom prst="chevron">
              <a:avLst/>
            </a:prstGeom>
            <a:solidFill>
              <a:srgbClr val="47474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34" name="갈매기형 수장 33"/>
            <p:cNvSpPr/>
            <p:nvPr/>
          </p:nvSpPr>
          <p:spPr>
            <a:xfrm>
              <a:off x="6304280" y="3105150"/>
              <a:ext cx="288290" cy="525780"/>
            </a:xfrm>
            <a:prstGeom prst="chevron">
              <a:avLst/>
            </a:prstGeom>
            <a:solidFill>
              <a:srgbClr val="474747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35" name="갈매기형 수장 34"/>
            <p:cNvSpPr/>
            <p:nvPr/>
          </p:nvSpPr>
          <p:spPr>
            <a:xfrm>
              <a:off x="6096635" y="3105150"/>
              <a:ext cx="288290" cy="525780"/>
            </a:xfrm>
            <a:prstGeom prst="chevron">
              <a:avLst/>
            </a:prstGeom>
            <a:solidFill>
              <a:srgbClr val="474747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36" name="갈매기형 수장 35"/>
            <p:cNvSpPr/>
            <p:nvPr/>
          </p:nvSpPr>
          <p:spPr>
            <a:xfrm>
              <a:off x="5888990" y="3105150"/>
              <a:ext cx="288290" cy="525780"/>
            </a:xfrm>
            <a:prstGeom prst="chevron">
              <a:avLst/>
            </a:prstGeom>
            <a:solidFill>
              <a:srgbClr val="474747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764663" y="2854845"/>
            <a:ext cx="2061464" cy="307777"/>
            <a:chOff x="3033948" y="3008734"/>
            <a:chExt cx="2061464" cy="307777"/>
          </a:xfrm>
        </p:grpSpPr>
        <p:sp>
          <p:nvSpPr>
            <p:cNvPr id="38" name="타원 37"/>
            <p:cNvSpPr/>
            <p:nvPr/>
          </p:nvSpPr>
          <p:spPr>
            <a:xfrm>
              <a:off x="3033948" y="3241294"/>
              <a:ext cx="65405" cy="6540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" name="그룹 38"/>
            <p:cNvGrpSpPr/>
            <p:nvPr/>
          </p:nvGrpSpPr>
          <p:grpSpPr>
            <a:xfrm>
              <a:off x="3069153" y="3008734"/>
              <a:ext cx="2026259" cy="307777"/>
              <a:chOff x="6210104" y="4052420"/>
              <a:chExt cx="2026259" cy="307777"/>
            </a:xfrm>
          </p:grpSpPr>
          <p:cxnSp>
            <p:nvCxnSpPr>
              <p:cNvPr id="40" name="직선 연결선 39"/>
              <p:cNvCxnSpPr/>
              <p:nvPr/>
            </p:nvCxnSpPr>
            <p:spPr>
              <a:xfrm flipV="1">
                <a:off x="6210104" y="4318000"/>
                <a:ext cx="1992630" cy="1270"/>
              </a:xfrm>
              <a:prstGeom prst="line">
                <a:avLst/>
              </a:prstGeom>
              <a:ln w="19050" cap="rnd">
                <a:solidFill>
                  <a:srgbClr val="56565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/>
              <p:cNvSpPr txBox="1"/>
              <p:nvPr/>
            </p:nvSpPr>
            <p:spPr>
              <a:xfrm>
                <a:off x="6240304" y="4052420"/>
                <a:ext cx="1996059" cy="307777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rgbClr val="565658"/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클릭 시 해당 글을 보여줌</a:t>
                </a:r>
                <a:endParaRPr lang="ko-KR" altLang="en-US" sz="1400" dirty="0">
                  <a:solidFill>
                    <a:srgbClr val="565658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endParaRPr>
              </a:p>
            </p:txBody>
          </p:sp>
        </p:grpSp>
      </p:grpSp>
      <p:sp>
        <p:nvSpPr>
          <p:cNvPr id="42" name="직사각형 41"/>
          <p:cNvSpPr/>
          <p:nvPr/>
        </p:nvSpPr>
        <p:spPr>
          <a:xfrm>
            <a:off x="6582192" y="3393117"/>
            <a:ext cx="3424559" cy="321717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>
            <a:spLocks/>
          </p:cNvSpPr>
          <p:nvPr/>
        </p:nvSpPr>
        <p:spPr>
          <a:xfrm>
            <a:off x="7276860" y="3297766"/>
            <a:ext cx="64135" cy="66040"/>
          </a:xfrm>
          <a:prstGeom prst="ellipse">
            <a:avLst/>
          </a:prstGeom>
          <a:solidFill>
            <a:srgbClr val="56565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7582952" y="2955704"/>
            <a:ext cx="2300755" cy="0"/>
          </a:xfrm>
          <a:prstGeom prst="line">
            <a:avLst/>
          </a:prstGeom>
          <a:ln w="19050" cap="rnd" cmpd="sng">
            <a:solidFill>
              <a:srgbClr val="56565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>
            <a:spLocks/>
          </p:cNvSpPr>
          <p:nvPr/>
        </p:nvSpPr>
        <p:spPr>
          <a:xfrm>
            <a:off x="7723878" y="2647926"/>
            <a:ext cx="2255079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/>
        </p:spPr>
        <p:txBody>
          <a:bodyPr vert="horz" wrap="square" lIns="91440" tIns="45720" rIns="91440" bIns="45720" anchor="t">
            <a:spAutoFit/>
          </a:bodyPr>
          <a:lstStyle/>
          <a:p>
            <a:pPr eaLnBrk="0"/>
            <a:r>
              <a:rPr lang="ko-KR" altLang="en-US" sz="1400" b="0" strike="noStrike" cap="none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찾고자 하는 내용 검색</a:t>
            </a:r>
          </a:p>
        </p:txBody>
      </p:sp>
      <p:cxnSp>
        <p:nvCxnSpPr>
          <p:cNvPr id="46" name="직선 연결선 45"/>
          <p:cNvCxnSpPr/>
          <p:nvPr/>
        </p:nvCxnSpPr>
        <p:spPr>
          <a:xfrm flipV="1">
            <a:off x="7308928" y="2955704"/>
            <a:ext cx="274024" cy="360807"/>
          </a:xfrm>
          <a:prstGeom prst="line">
            <a:avLst/>
          </a:prstGeom>
          <a:ln w="19050" cap="rnd" cmpd="sng">
            <a:solidFill>
              <a:srgbClr val="56565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>
            <a:spLocks/>
          </p:cNvSpPr>
          <p:nvPr/>
        </p:nvSpPr>
        <p:spPr>
          <a:xfrm>
            <a:off x="1565274" y="494664"/>
            <a:ext cx="2687749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주요 기능 – </a:t>
            </a:r>
            <a:r>
              <a:rPr lang="ko-KR" altLang="en-US" sz="1400" b="0" strike="noStrike" cap="none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고객센터 </a:t>
            </a:r>
            <a:r>
              <a:rPr lang="en-US" altLang="ko-KR" sz="1400" b="0" strike="noStrike" cap="none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FAQ</a:t>
            </a:r>
            <a:endParaRPr lang="ko-KR" altLang="en-US" sz="1400" b="0" strike="noStrike" cap="none" dirty="0" smtClean="0">
              <a:solidFill>
                <a:srgbClr val="565658"/>
              </a:solidFill>
              <a:latin typeface="210 콤퓨타세탁 L" charset="0"/>
              <a:ea typeface="210 콤퓨타세탁 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785" y="645795"/>
            <a:ext cx="11314430" cy="5567045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2"/>
          <p:cNvGrpSpPr/>
          <p:nvPr/>
        </p:nvGrpSpPr>
        <p:grpSpPr>
          <a:xfrm>
            <a:off x="5390515" y="6434455"/>
            <a:ext cx="1411605" cy="94615"/>
            <a:chOff x="5390515" y="6434455"/>
            <a:chExt cx="1411605" cy="94615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51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4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9010" y="6434455"/>
              <a:ext cx="94615" cy="94615"/>
            </a:xfrm>
            <a:prstGeom prst="ellipse">
              <a:avLst/>
            </a:prstGeom>
            <a:noFill/>
            <a:ln w="38100">
              <a:solidFill>
                <a:srgbClr val="FBC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6200000">
              <a:off x="637794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16200000">
              <a:off x="670687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14375" y="515302"/>
            <a:ext cx="3236736" cy="277178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185"/>
          <p:cNvGrpSpPr/>
          <p:nvPr/>
        </p:nvGrpSpPr>
        <p:grpSpPr>
          <a:xfrm>
            <a:off x="767715" y="294005"/>
            <a:ext cx="796925" cy="511810"/>
            <a:chOff x="767715" y="294005"/>
            <a:chExt cx="796925" cy="511810"/>
          </a:xfrm>
        </p:grpSpPr>
        <p:sp>
          <p:nvSpPr>
            <p:cNvPr id="140" name="자유형 139"/>
            <p:cNvSpPr/>
            <p:nvPr/>
          </p:nvSpPr>
          <p:spPr>
            <a:xfrm>
              <a:off x="767715" y="294005"/>
              <a:ext cx="796925" cy="442595"/>
            </a:xfrm>
            <a:custGeom>
              <a:avLst/>
              <a:gdLst>
                <a:gd name="connsiteX0" fmla="*/ 1906329 w 3145074"/>
                <a:gd name="connsiteY0" fmla="*/ 0 h 1746961"/>
                <a:gd name="connsiteX1" fmla="*/ 2543211 w 3145074"/>
                <a:gd name="connsiteY1" fmla="*/ 519074 h 1746961"/>
                <a:gd name="connsiteX2" fmla="*/ 2550041 w 3145074"/>
                <a:gd name="connsiteY2" fmla="*/ 586822 h 1746961"/>
                <a:gd name="connsiteX3" fmla="*/ 2626000 w 3145074"/>
                <a:gd name="connsiteY3" fmla="*/ 594480 h 1746961"/>
                <a:gd name="connsiteX4" fmla="*/ 3145074 w 3145074"/>
                <a:gd name="connsiteY4" fmla="*/ 1231362 h 1746961"/>
                <a:gd name="connsiteX5" fmla="*/ 2954667 w 3145074"/>
                <a:gd name="connsiteY5" fmla="*/ 1691045 h 1746961"/>
                <a:gd name="connsiteX6" fmla="*/ 2886897 w 3145074"/>
                <a:gd name="connsiteY6" fmla="*/ 1746961 h 1746961"/>
                <a:gd name="connsiteX7" fmla="*/ 328154 w 3145074"/>
                <a:gd name="connsiteY7" fmla="*/ 1746961 h 1746961"/>
                <a:gd name="connsiteX8" fmla="*/ 311080 w 3145074"/>
                <a:gd name="connsiteY8" fmla="*/ 1741661 h 1746961"/>
                <a:gd name="connsiteX9" fmla="*/ 0 w 3145074"/>
                <a:gd name="connsiteY9" fmla="*/ 1272350 h 1746961"/>
                <a:gd name="connsiteX10" fmla="*/ 406688 w 3145074"/>
                <a:gd name="connsiteY10" fmla="*/ 773361 h 1746961"/>
                <a:gd name="connsiteX11" fmla="*/ 471248 w 3145074"/>
                <a:gd name="connsiteY11" fmla="*/ 766853 h 1746961"/>
                <a:gd name="connsiteX12" fmla="*/ 478693 w 3145074"/>
                <a:gd name="connsiteY12" fmla="*/ 742871 h 1746961"/>
                <a:gd name="connsiteX13" fmla="*/ 1049392 w 3145074"/>
                <a:gd name="connsiteY13" fmla="*/ 364586 h 1746961"/>
                <a:gd name="connsiteX14" fmla="*/ 1290480 w 3145074"/>
                <a:gd name="connsiteY14" fmla="*/ 413260 h 1746961"/>
                <a:gd name="connsiteX15" fmla="*/ 1300590 w 3145074"/>
                <a:gd name="connsiteY15" fmla="*/ 418747 h 1746961"/>
                <a:gd name="connsiteX16" fmla="*/ 1307327 w 3145074"/>
                <a:gd name="connsiteY16" fmla="*/ 397046 h 1746961"/>
                <a:gd name="connsiteX17" fmla="*/ 1906329 w 3145074"/>
                <a:gd name="connsiteY17" fmla="*/ 0 h 174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45074" h="1746961">
                  <a:moveTo>
                    <a:pt x="1906329" y="0"/>
                  </a:moveTo>
                  <a:cubicBezTo>
                    <a:pt x="2220485" y="0"/>
                    <a:pt x="2482593" y="222839"/>
                    <a:pt x="2543211" y="519074"/>
                  </a:cubicBezTo>
                  <a:lnTo>
                    <a:pt x="2550041" y="586822"/>
                  </a:lnTo>
                  <a:lnTo>
                    <a:pt x="2626000" y="594480"/>
                  </a:lnTo>
                  <a:cubicBezTo>
                    <a:pt x="2922235" y="655098"/>
                    <a:pt x="3145074" y="917206"/>
                    <a:pt x="3145074" y="1231362"/>
                  </a:cubicBezTo>
                  <a:cubicBezTo>
                    <a:pt x="3145074" y="1410880"/>
                    <a:pt x="3072310" y="1573402"/>
                    <a:pt x="2954667" y="1691045"/>
                  </a:cubicBezTo>
                  <a:lnTo>
                    <a:pt x="2886897" y="1746961"/>
                  </a:lnTo>
                  <a:lnTo>
                    <a:pt x="328154" y="1746961"/>
                  </a:lnTo>
                  <a:lnTo>
                    <a:pt x="311080" y="1741661"/>
                  </a:lnTo>
                  <a:cubicBezTo>
                    <a:pt x="128272" y="1664339"/>
                    <a:pt x="0" y="1483324"/>
                    <a:pt x="0" y="1272350"/>
                  </a:cubicBezTo>
                  <a:cubicBezTo>
                    <a:pt x="0" y="1026213"/>
                    <a:pt x="174592" y="820855"/>
                    <a:pt x="406688" y="773361"/>
                  </a:cubicBezTo>
                  <a:lnTo>
                    <a:pt x="471248" y="766853"/>
                  </a:lnTo>
                  <a:lnTo>
                    <a:pt x="478693" y="742871"/>
                  </a:lnTo>
                  <a:cubicBezTo>
                    <a:pt x="572719" y="520569"/>
                    <a:pt x="792840" y="364586"/>
                    <a:pt x="1049392" y="364586"/>
                  </a:cubicBezTo>
                  <a:cubicBezTo>
                    <a:pt x="1134910" y="364586"/>
                    <a:pt x="1216379" y="381918"/>
                    <a:pt x="1290480" y="413260"/>
                  </a:cubicBezTo>
                  <a:lnTo>
                    <a:pt x="1300590" y="418747"/>
                  </a:lnTo>
                  <a:lnTo>
                    <a:pt x="1307327" y="397046"/>
                  </a:lnTo>
                  <a:cubicBezTo>
                    <a:pt x="1406016" y="163719"/>
                    <a:pt x="1637053" y="0"/>
                    <a:pt x="1906329" y="0"/>
                  </a:cubicBezTo>
                  <a:close/>
                </a:path>
              </a:pathLst>
            </a:custGeom>
            <a:solidFill>
              <a:srgbClr val="FBCC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998220" y="436245"/>
              <a:ext cx="297180" cy="36957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3</a:t>
              </a:r>
              <a:endParaRPr lang="ko-KR" altLang="en-US" dirty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F7E72EA9-641F-4062-AF5D-562E353CB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452" y="963608"/>
            <a:ext cx="5781418" cy="278708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5C8D2453-966E-46CA-B20F-D3395D407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377" y="834081"/>
            <a:ext cx="5461041" cy="5189838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3580003" y="3098080"/>
            <a:ext cx="65405" cy="65405"/>
          </a:xfrm>
          <a:prstGeom prst="ellipse">
            <a:avLst/>
          </a:prstGeom>
          <a:solidFill>
            <a:srgbClr val="56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3615208" y="3132370"/>
            <a:ext cx="2198852" cy="0"/>
          </a:xfrm>
          <a:prstGeom prst="line">
            <a:avLst/>
          </a:prstGeom>
          <a:ln w="19050" cap="rnd">
            <a:solidFill>
              <a:srgbClr val="565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771875" y="2855708"/>
            <a:ext cx="2157963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클릭 시 해당 페이지로 이동</a:t>
            </a:r>
            <a:endParaRPr lang="ko-KR" altLang="en-US" sz="1400" dirty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5410298" y="1304668"/>
            <a:ext cx="1118235" cy="525780"/>
            <a:chOff x="5888990" y="3105150"/>
            <a:chExt cx="1118235" cy="525780"/>
          </a:xfrm>
        </p:grpSpPr>
        <p:sp>
          <p:nvSpPr>
            <p:cNvPr id="27" name="갈매기형 수장 26"/>
            <p:cNvSpPr/>
            <p:nvPr/>
          </p:nvSpPr>
          <p:spPr>
            <a:xfrm>
              <a:off x="6718935" y="3105150"/>
              <a:ext cx="288290" cy="525780"/>
            </a:xfrm>
            <a:prstGeom prst="chevron">
              <a:avLst/>
            </a:prstGeom>
            <a:solidFill>
              <a:srgbClr val="4747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28" name="갈매기형 수장 27"/>
            <p:cNvSpPr/>
            <p:nvPr/>
          </p:nvSpPr>
          <p:spPr>
            <a:xfrm>
              <a:off x="6511925" y="3105150"/>
              <a:ext cx="288290" cy="525780"/>
            </a:xfrm>
            <a:prstGeom prst="chevron">
              <a:avLst/>
            </a:prstGeom>
            <a:solidFill>
              <a:srgbClr val="47474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29" name="갈매기형 수장 28"/>
            <p:cNvSpPr/>
            <p:nvPr/>
          </p:nvSpPr>
          <p:spPr>
            <a:xfrm>
              <a:off x="6304280" y="3105150"/>
              <a:ext cx="288290" cy="525780"/>
            </a:xfrm>
            <a:prstGeom prst="chevron">
              <a:avLst/>
            </a:prstGeom>
            <a:solidFill>
              <a:srgbClr val="474747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30" name="갈매기형 수장 29"/>
            <p:cNvSpPr/>
            <p:nvPr/>
          </p:nvSpPr>
          <p:spPr>
            <a:xfrm>
              <a:off x="6096635" y="3105150"/>
              <a:ext cx="288290" cy="525780"/>
            </a:xfrm>
            <a:prstGeom prst="chevron">
              <a:avLst/>
            </a:prstGeom>
            <a:solidFill>
              <a:srgbClr val="474747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31" name="갈매기형 수장 30"/>
            <p:cNvSpPr/>
            <p:nvPr/>
          </p:nvSpPr>
          <p:spPr>
            <a:xfrm>
              <a:off x="5888990" y="3105150"/>
              <a:ext cx="288290" cy="525780"/>
            </a:xfrm>
            <a:prstGeom prst="chevron">
              <a:avLst/>
            </a:prstGeom>
            <a:solidFill>
              <a:srgbClr val="474747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</p:grpSp>
      <p:sp>
        <p:nvSpPr>
          <p:cNvPr id="33" name="TextBox 32"/>
          <p:cNvSpPr txBox="1">
            <a:spLocks/>
          </p:cNvSpPr>
          <p:nvPr/>
        </p:nvSpPr>
        <p:spPr>
          <a:xfrm>
            <a:off x="1565274" y="494664"/>
            <a:ext cx="2687749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주요 기능 – </a:t>
            </a:r>
            <a:r>
              <a:rPr lang="ko-KR" altLang="en-US" sz="1400" b="0" strike="noStrike" cap="none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고객센터 공지사항</a:t>
            </a:r>
          </a:p>
        </p:txBody>
      </p:sp>
    </p:spTree>
    <p:extLst>
      <p:ext uri="{BB962C8B-B14F-4D97-AF65-F5344CB8AC3E}">
        <p14:creationId xmlns:p14="http://schemas.microsoft.com/office/powerpoint/2010/main" val="3652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785" y="645795"/>
            <a:ext cx="11314430" cy="5567045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2"/>
          <p:cNvGrpSpPr/>
          <p:nvPr/>
        </p:nvGrpSpPr>
        <p:grpSpPr>
          <a:xfrm>
            <a:off x="5390515" y="6434455"/>
            <a:ext cx="1411605" cy="94615"/>
            <a:chOff x="5390515" y="6434455"/>
            <a:chExt cx="1411605" cy="94615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51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4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9010" y="6434455"/>
              <a:ext cx="94615" cy="94615"/>
            </a:xfrm>
            <a:prstGeom prst="ellipse">
              <a:avLst/>
            </a:prstGeom>
            <a:noFill/>
            <a:ln w="38100">
              <a:solidFill>
                <a:srgbClr val="FBC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6200000">
              <a:off x="637794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16200000">
              <a:off x="670687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14375" y="525779"/>
            <a:ext cx="3112038" cy="280035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185"/>
          <p:cNvGrpSpPr/>
          <p:nvPr/>
        </p:nvGrpSpPr>
        <p:grpSpPr>
          <a:xfrm>
            <a:off x="767715" y="294005"/>
            <a:ext cx="796925" cy="511810"/>
            <a:chOff x="767715" y="294005"/>
            <a:chExt cx="796925" cy="511810"/>
          </a:xfrm>
        </p:grpSpPr>
        <p:sp>
          <p:nvSpPr>
            <p:cNvPr id="140" name="자유형 139"/>
            <p:cNvSpPr/>
            <p:nvPr/>
          </p:nvSpPr>
          <p:spPr>
            <a:xfrm>
              <a:off x="767715" y="294005"/>
              <a:ext cx="796925" cy="442595"/>
            </a:xfrm>
            <a:custGeom>
              <a:avLst/>
              <a:gdLst>
                <a:gd name="connsiteX0" fmla="*/ 1906329 w 3145074"/>
                <a:gd name="connsiteY0" fmla="*/ 0 h 1746961"/>
                <a:gd name="connsiteX1" fmla="*/ 2543211 w 3145074"/>
                <a:gd name="connsiteY1" fmla="*/ 519074 h 1746961"/>
                <a:gd name="connsiteX2" fmla="*/ 2550041 w 3145074"/>
                <a:gd name="connsiteY2" fmla="*/ 586822 h 1746961"/>
                <a:gd name="connsiteX3" fmla="*/ 2626000 w 3145074"/>
                <a:gd name="connsiteY3" fmla="*/ 594480 h 1746961"/>
                <a:gd name="connsiteX4" fmla="*/ 3145074 w 3145074"/>
                <a:gd name="connsiteY4" fmla="*/ 1231362 h 1746961"/>
                <a:gd name="connsiteX5" fmla="*/ 2954667 w 3145074"/>
                <a:gd name="connsiteY5" fmla="*/ 1691045 h 1746961"/>
                <a:gd name="connsiteX6" fmla="*/ 2886897 w 3145074"/>
                <a:gd name="connsiteY6" fmla="*/ 1746961 h 1746961"/>
                <a:gd name="connsiteX7" fmla="*/ 328154 w 3145074"/>
                <a:gd name="connsiteY7" fmla="*/ 1746961 h 1746961"/>
                <a:gd name="connsiteX8" fmla="*/ 311080 w 3145074"/>
                <a:gd name="connsiteY8" fmla="*/ 1741661 h 1746961"/>
                <a:gd name="connsiteX9" fmla="*/ 0 w 3145074"/>
                <a:gd name="connsiteY9" fmla="*/ 1272350 h 1746961"/>
                <a:gd name="connsiteX10" fmla="*/ 406688 w 3145074"/>
                <a:gd name="connsiteY10" fmla="*/ 773361 h 1746961"/>
                <a:gd name="connsiteX11" fmla="*/ 471248 w 3145074"/>
                <a:gd name="connsiteY11" fmla="*/ 766853 h 1746961"/>
                <a:gd name="connsiteX12" fmla="*/ 478693 w 3145074"/>
                <a:gd name="connsiteY12" fmla="*/ 742871 h 1746961"/>
                <a:gd name="connsiteX13" fmla="*/ 1049392 w 3145074"/>
                <a:gd name="connsiteY13" fmla="*/ 364586 h 1746961"/>
                <a:gd name="connsiteX14" fmla="*/ 1290480 w 3145074"/>
                <a:gd name="connsiteY14" fmla="*/ 413260 h 1746961"/>
                <a:gd name="connsiteX15" fmla="*/ 1300590 w 3145074"/>
                <a:gd name="connsiteY15" fmla="*/ 418747 h 1746961"/>
                <a:gd name="connsiteX16" fmla="*/ 1307327 w 3145074"/>
                <a:gd name="connsiteY16" fmla="*/ 397046 h 1746961"/>
                <a:gd name="connsiteX17" fmla="*/ 1906329 w 3145074"/>
                <a:gd name="connsiteY17" fmla="*/ 0 h 174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45074" h="1746961">
                  <a:moveTo>
                    <a:pt x="1906329" y="0"/>
                  </a:moveTo>
                  <a:cubicBezTo>
                    <a:pt x="2220485" y="0"/>
                    <a:pt x="2482593" y="222839"/>
                    <a:pt x="2543211" y="519074"/>
                  </a:cubicBezTo>
                  <a:lnTo>
                    <a:pt x="2550041" y="586822"/>
                  </a:lnTo>
                  <a:lnTo>
                    <a:pt x="2626000" y="594480"/>
                  </a:lnTo>
                  <a:cubicBezTo>
                    <a:pt x="2922235" y="655098"/>
                    <a:pt x="3145074" y="917206"/>
                    <a:pt x="3145074" y="1231362"/>
                  </a:cubicBezTo>
                  <a:cubicBezTo>
                    <a:pt x="3145074" y="1410880"/>
                    <a:pt x="3072310" y="1573402"/>
                    <a:pt x="2954667" y="1691045"/>
                  </a:cubicBezTo>
                  <a:lnTo>
                    <a:pt x="2886897" y="1746961"/>
                  </a:lnTo>
                  <a:lnTo>
                    <a:pt x="328154" y="1746961"/>
                  </a:lnTo>
                  <a:lnTo>
                    <a:pt x="311080" y="1741661"/>
                  </a:lnTo>
                  <a:cubicBezTo>
                    <a:pt x="128272" y="1664339"/>
                    <a:pt x="0" y="1483324"/>
                    <a:pt x="0" y="1272350"/>
                  </a:cubicBezTo>
                  <a:cubicBezTo>
                    <a:pt x="0" y="1026213"/>
                    <a:pt x="174592" y="820855"/>
                    <a:pt x="406688" y="773361"/>
                  </a:cubicBezTo>
                  <a:lnTo>
                    <a:pt x="471248" y="766853"/>
                  </a:lnTo>
                  <a:lnTo>
                    <a:pt x="478693" y="742871"/>
                  </a:lnTo>
                  <a:cubicBezTo>
                    <a:pt x="572719" y="520569"/>
                    <a:pt x="792840" y="364586"/>
                    <a:pt x="1049392" y="364586"/>
                  </a:cubicBezTo>
                  <a:cubicBezTo>
                    <a:pt x="1134910" y="364586"/>
                    <a:pt x="1216379" y="381918"/>
                    <a:pt x="1290480" y="413260"/>
                  </a:cubicBezTo>
                  <a:lnTo>
                    <a:pt x="1300590" y="418747"/>
                  </a:lnTo>
                  <a:lnTo>
                    <a:pt x="1307327" y="397046"/>
                  </a:lnTo>
                  <a:cubicBezTo>
                    <a:pt x="1406016" y="163719"/>
                    <a:pt x="1637053" y="0"/>
                    <a:pt x="1906329" y="0"/>
                  </a:cubicBezTo>
                  <a:close/>
                </a:path>
              </a:pathLst>
            </a:custGeom>
            <a:solidFill>
              <a:srgbClr val="FBCC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998220" y="436245"/>
              <a:ext cx="297180" cy="36957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3</a:t>
              </a:r>
              <a:endParaRPr lang="ko-KR" altLang="en-US" dirty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A3EEDA1D-39D5-4335-B5E0-AC0C801C2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34" y="952499"/>
            <a:ext cx="5390754" cy="342076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21270C96-508A-4DC3-A4A4-CCA2D10E8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220" y="952499"/>
            <a:ext cx="5100386" cy="37894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09ED0322-8B1A-41BF-BC42-0221C2113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9178" y="5016771"/>
            <a:ext cx="5577357" cy="102419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3047997" y="4078999"/>
            <a:ext cx="778416" cy="321717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5333243" y="2903537"/>
            <a:ext cx="1118235" cy="525780"/>
            <a:chOff x="5888990" y="3105150"/>
            <a:chExt cx="1118235" cy="525780"/>
          </a:xfrm>
        </p:grpSpPr>
        <p:sp>
          <p:nvSpPr>
            <p:cNvPr id="21" name="갈매기형 수장 20"/>
            <p:cNvSpPr/>
            <p:nvPr/>
          </p:nvSpPr>
          <p:spPr>
            <a:xfrm>
              <a:off x="6718935" y="3105150"/>
              <a:ext cx="288290" cy="525780"/>
            </a:xfrm>
            <a:prstGeom prst="chevron">
              <a:avLst/>
            </a:prstGeom>
            <a:solidFill>
              <a:srgbClr val="4747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22" name="갈매기형 수장 21"/>
            <p:cNvSpPr/>
            <p:nvPr/>
          </p:nvSpPr>
          <p:spPr>
            <a:xfrm>
              <a:off x="6511925" y="3105150"/>
              <a:ext cx="288290" cy="525780"/>
            </a:xfrm>
            <a:prstGeom prst="chevron">
              <a:avLst/>
            </a:prstGeom>
            <a:solidFill>
              <a:srgbClr val="47474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23" name="갈매기형 수장 22"/>
            <p:cNvSpPr/>
            <p:nvPr/>
          </p:nvSpPr>
          <p:spPr>
            <a:xfrm>
              <a:off x="6304280" y="3105150"/>
              <a:ext cx="288290" cy="525780"/>
            </a:xfrm>
            <a:prstGeom prst="chevron">
              <a:avLst/>
            </a:prstGeom>
            <a:solidFill>
              <a:srgbClr val="474747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24" name="갈매기형 수장 23"/>
            <p:cNvSpPr/>
            <p:nvPr/>
          </p:nvSpPr>
          <p:spPr>
            <a:xfrm>
              <a:off x="6096635" y="3105150"/>
              <a:ext cx="288290" cy="525780"/>
            </a:xfrm>
            <a:prstGeom prst="chevron">
              <a:avLst/>
            </a:prstGeom>
            <a:solidFill>
              <a:srgbClr val="474747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25" name="갈매기형 수장 24"/>
            <p:cNvSpPr/>
            <p:nvPr/>
          </p:nvSpPr>
          <p:spPr>
            <a:xfrm>
              <a:off x="5888990" y="3105150"/>
              <a:ext cx="288290" cy="525780"/>
            </a:xfrm>
            <a:prstGeom prst="chevron">
              <a:avLst/>
            </a:prstGeom>
            <a:solidFill>
              <a:srgbClr val="474747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 rot="5400000">
            <a:off x="8323295" y="4903400"/>
            <a:ext cx="1118235" cy="525780"/>
            <a:chOff x="5888990" y="3105150"/>
            <a:chExt cx="1118235" cy="525780"/>
          </a:xfrm>
        </p:grpSpPr>
        <p:sp>
          <p:nvSpPr>
            <p:cNvPr id="27" name="갈매기형 수장 26"/>
            <p:cNvSpPr/>
            <p:nvPr/>
          </p:nvSpPr>
          <p:spPr>
            <a:xfrm>
              <a:off x="6718935" y="3105150"/>
              <a:ext cx="288290" cy="525780"/>
            </a:xfrm>
            <a:prstGeom prst="chevron">
              <a:avLst/>
            </a:prstGeom>
            <a:solidFill>
              <a:srgbClr val="4747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28" name="갈매기형 수장 27"/>
            <p:cNvSpPr/>
            <p:nvPr/>
          </p:nvSpPr>
          <p:spPr>
            <a:xfrm>
              <a:off x="6511925" y="3105150"/>
              <a:ext cx="288290" cy="525780"/>
            </a:xfrm>
            <a:prstGeom prst="chevron">
              <a:avLst/>
            </a:prstGeom>
            <a:solidFill>
              <a:srgbClr val="47474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29" name="갈매기형 수장 28"/>
            <p:cNvSpPr/>
            <p:nvPr/>
          </p:nvSpPr>
          <p:spPr>
            <a:xfrm>
              <a:off x="6304280" y="3105150"/>
              <a:ext cx="288290" cy="525780"/>
            </a:xfrm>
            <a:prstGeom prst="chevron">
              <a:avLst/>
            </a:prstGeom>
            <a:solidFill>
              <a:srgbClr val="474747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30" name="갈매기형 수장 29"/>
            <p:cNvSpPr/>
            <p:nvPr/>
          </p:nvSpPr>
          <p:spPr>
            <a:xfrm>
              <a:off x="6096635" y="3105150"/>
              <a:ext cx="288290" cy="525780"/>
            </a:xfrm>
            <a:prstGeom prst="chevron">
              <a:avLst/>
            </a:prstGeom>
            <a:solidFill>
              <a:srgbClr val="474747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31" name="갈매기형 수장 30"/>
            <p:cNvSpPr/>
            <p:nvPr/>
          </p:nvSpPr>
          <p:spPr>
            <a:xfrm>
              <a:off x="5888990" y="3105150"/>
              <a:ext cx="288290" cy="525780"/>
            </a:xfrm>
            <a:prstGeom prst="chevron">
              <a:avLst/>
            </a:prstGeom>
            <a:solidFill>
              <a:srgbClr val="474747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</p:grpSp>
      <p:sp>
        <p:nvSpPr>
          <p:cNvPr id="32" name="타원 31"/>
          <p:cNvSpPr/>
          <p:nvPr/>
        </p:nvSpPr>
        <p:spPr>
          <a:xfrm>
            <a:off x="7255150" y="2423088"/>
            <a:ext cx="65405" cy="65405"/>
          </a:xfrm>
          <a:prstGeom prst="ellipse">
            <a:avLst/>
          </a:prstGeom>
          <a:solidFill>
            <a:srgbClr val="56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/>
          <p:cNvCxnSpPr/>
          <p:nvPr/>
        </p:nvCxnSpPr>
        <p:spPr>
          <a:xfrm flipV="1">
            <a:off x="3207414" y="2456109"/>
            <a:ext cx="4093456" cy="634"/>
          </a:xfrm>
          <a:prstGeom prst="line">
            <a:avLst/>
          </a:prstGeom>
          <a:ln w="19050" cap="rnd">
            <a:solidFill>
              <a:srgbClr val="565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163990" y="2195743"/>
            <a:ext cx="3132589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1 : 1 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문의 작성으로 관리자에게 문의가능</a:t>
            </a:r>
            <a:endParaRPr lang="ko-KR" altLang="en-US" sz="1400" dirty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35" name="TextBox 34"/>
          <p:cNvSpPr txBox="1">
            <a:spLocks/>
          </p:cNvSpPr>
          <p:nvPr/>
        </p:nvSpPr>
        <p:spPr>
          <a:xfrm>
            <a:off x="1565274" y="494664"/>
            <a:ext cx="2687749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주요 기능 – </a:t>
            </a:r>
            <a:r>
              <a:rPr lang="ko-KR" altLang="en-US" sz="1400" b="0" strike="noStrike" cap="none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고객센터 </a:t>
            </a:r>
            <a:r>
              <a:rPr lang="en-US" altLang="ko-KR" sz="1400" b="0" strike="noStrike" cap="none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1:1</a:t>
            </a:r>
            <a:r>
              <a:rPr lang="ko-KR" altLang="en-US" sz="1400" b="0" strike="noStrike" cap="none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문의</a:t>
            </a:r>
          </a:p>
        </p:txBody>
      </p:sp>
    </p:spTree>
    <p:extLst>
      <p:ext uri="{BB962C8B-B14F-4D97-AF65-F5344CB8AC3E}">
        <p14:creationId xmlns:p14="http://schemas.microsoft.com/office/powerpoint/2010/main" val="3652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/>
          </p:cNvSpPr>
          <p:nvPr/>
        </p:nvSpPr>
        <p:spPr>
          <a:xfrm>
            <a:off x="438785" y="646430"/>
            <a:ext cx="11315065" cy="5567045"/>
          </a:xfrm>
          <a:prstGeom prst="rect">
            <a:avLst/>
          </a:prstGeom>
          <a:noFill/>
          <a:ln w="25400" cap="flat" cmpd="sng">
            <a:solidFill>
              <a:srgbClr val="56565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390515" y="6434455"/>
            <a:ext cx="1412240" cy="95250"/>
            <a:chOff x="5390515" y="6434455"/>
            <a:chExt cx="1412240" cy="95250"/>
          </a:xfrm>
        </p:grpSpPr>
        <p:sp>
          <p:nvSpPr>
            <p:cNvPr id="79" name="타원 78"/>
            <p:cNvSpPr>
              <a:spLocks/>
            </p:cNvSpPr>
            <p:nvPr/>
          </p:nvSpPr>
          <p:spPr>
            <a:xfrm rot="16200000">
              <a:off x="5390515" y="6434455"/>
              <a:ext cx="95250" cy="95250"/>
            </a:xfrm>
            <a:prstGeom prst="ellipse">
              <a:avLst/>
            </a:prstGeom>
            <a:solidFill>
              <a:srgbClr val="565658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80" name="타원 79"/>
            <p:cNvSpPr>
              <a:spLocks/>
            </p:cNvSpPr>
            <p:nvPr/>
          </p:nvSpPr>
          <p:spPr>
            <a:xfrm rot="16200000">
              <a:off x="5719445" y="6434455"/>
              <a:ext cx="95250" cy="95250"/>
            </a:xfrm>
            <a:prstGeom prst="ellipse">
              <a:avLst/>
            </a:prstGeom>
            <a:solidFill>
              <a:srgbClr val="565658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81" name="타원 80"/>
            <p:cNvSpPr>
              <a:spLocks/>
            </p:cNvSpPr>
            <p:nvPr/>
          </p:nvSpPr>
          <p:spPr>
            <a:xfrm rot="16200000">
              <a:off x="6049010" y="6434455"/>
              <a:ext cx="95250" cy="95250"/>
            </a:xfrm>
            <a:prstGeom prst="ellipse">
              <a:avLst/>
            </a:prstGeom>
            <a:noFill/>
            <a:ln w="38100" cap="flat" cmpd="sng">
              <a:solidFill>
                <a:srgbClr val="FBCC56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82" name="타원 81"/>
            <p:cNvSpPr>
              <a:spLocks/>
            </p:cNvSpPr>
            <p:nvPr/>
          </p:nvSpPr>
          <p:spPr>
            <a:xfrm rot="16200000">
              <a:off x="6377940" y="6434455"/>
              <a:ext cx="95250" cy="95250"/>
            </a:xfrm>
            <a:prstGeom prst="ellipse">
              <a:avLst/>
            </a:prstGeom>
            <a:solidFill>
              <a:srgbClr val="565658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83" name="타원 82"/>
            <p:cNvSpPr>
              <a:spLocks/>
            </p:cNvSpPr>
            <p:nvPr/>
          </p:nvSpPr>
          <p:spPr>
            <a:xfrm rot="16200000">
              <a:off x="6706870" y="6434455"/>
              <a:ext cx="95250" cy="95250"/>
            </a:xfrm>
            <a:prstGeom prst="ellipse">
              <a:avLst/>
            </a:prstGeom>
            <a:solidFill>
              <a:srgbClr val="565658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62" name="직사각형 61"/>
          <p:cNvSpPr>
            <a:spLocks/>
          </p:cNvSpPr>
          <p:nvPr/>
        </p:nvSpPr>
        <p:spPr>
          <a:xfrm>
            <a:off x="714375" y="525780"/>
            <a:ext cx="3081020" cy="267335"/>
          </a:xfrm>
          <a:prstGeom prst="rect">
            <a:avLst/>
          </a:prstGeom>
          <a:solidFill>
            <a:srgbClr val="EBEBED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41" name="TextBox 140"/>
          <p:cNvSpPr txBox="1">
            <a:spLocks/>
          </p:cNvSpPr>
          <p:nvPr/>
        </p:nvSpPr>
        <p:spPr>
          <a:xfrm>
            <a:off x="1565275" y="494664"/>
            <a:ext cx="2174240" cy="307340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주요 기능 - 관리자메뉴</a:t>
            </a:r>
            <a:endParaRPr lang="ko-KR" altLang="en-US" sz="1400" b="0" strike="noStrike" cap="none" dirty="0" smtClean="0">
              <a:solidFill>
                <a:srgbClr val="565658"/>
              </a:solidFill>
              <a:latin typeface="210 콤퓨타세탁 L" charset="0"/>
              <a:ea typeface="210 콤퓨타세탁 L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67715" y="294005"/>
            <a:ext cx="797560" cy="512445"/>
            <a:chOff x="767715" y="294005"/>
            <a:chExt cx="797560" cy="512445"/>
          </a:xfrm>
        </p:grpSpPr>
        <p:sp>
          <p:nvSpPr>
            <p:cNvPr id="140" name="자유형 139"/>
            <p:cNvSpPr>
              <a:spLocks/>
            </p:cNvSpPr>
            <p:nvPr/>
          </p:nvSpPr>
          <p:spPr>
            <a:xfrm>
              <a:off x="767715" y="294005"/>
              <a:ext cx="797560" cy="443230"/>
            </a:xfrm>
            <a:custGeom>
              <a:avLst/>
              <a:gdLst>
                <a:gd name="TX0" fmla="*/ 1906329 w 3145075"/>
                <a:gd name="TY0" fmla="*/ 0 h 1746962"/>
                <a:gd name="TX1" fmla="*/ 2543211 w 3145075"/>
                <a:gd name="TY1" fmla="*/ 519074 h 1746962"/>
                <a:gd name="TX2" fmla="*/ 2550041 w 3145075"/>
                <a:gd name="TY2" fmla="*/ 586822 h 1746962"/>
                <a:gd name="TX3" fmla="*/ 2626000 w 3145075"/>
                <a:gd name="TY3" fmla="*/ 594480 h 1746962"/>
                <a:gd name="TX4" fmla="*/ 3145074 w 3145075"/>
                <a:gd name="TY4" fmla="*/ 1231362 h 1746962"/>
                <a:gd name="TX5" fmla="*/ 2954667 w 3145075"/>
                <a:gd name="TY5" fmla="*/ 1691045 h 1746962"/>
                <a:gd name="TX6" fmla="*/ 2886897 w 3145075"/>
                <a:gd name="TY6" fmla="*/ 1746961 h 1746962"/>
                <a:gd name="TX7" fmla="*/ 328154 w 3145075"/>
                <a:gd name="TY7" fmla="*/ 1746961 h 1746962"/>
                <a:gd name="TX8" fmla="*/ 311080 w 3145075"/>
                <a:gd name="TY8" fmla="*/ 1741661 h 1746962"/>
                <a:gd name="TX9" fmla="*/ 0 w 3145075"/>
                <a:gd name="TY9" fmla="*/ 1272350 h 1746962"/>
                <a:gd name="TX10" fmla="*/ 406688 w 3145075"/>
                <a:gd name="TY10" fmla="*/ 773361 h 1746962"/>
                <a:gd name="TX11" fmla="*/ 471248 w 3145075"/>
                <a:gd name="TY11" fmla="*/ 766853 h 1746962"/>
                <a:gd name="TX12" fmla="*/ 478693 w 3145075"/>
                <a:gd name="TY12" fmla="*/ 742871 h 1746962"/>
                <a:gd name="TX13" fmla="*/ 1049392 w 3145075"/>
                <a:gd name="TY13" fmla="*/ 364586 h 1746962"/>
                <a:gd name="TX14" fmla="*/ 1290480 w 3145075"/>
                <a:gd name="TY14" fmla="*/ 413260 h 1746962"/>
                <a:gd name="TX15" fmla="*/ 1300590 w 3145075"/>
                <a:gd name="TY15" fmla="*/ 418747 h 1746962"/>
                <a:gd name="TX16" fmla="*/ 1307327 w 3145075"/>
                <a:gd name="TY16" fmla="*/ 397046 h 1746962"/>
                <a:gd name="TX17" fmla="*/ 1906329 w 3145075"/>
                <a:gd name="TY17" fmla="*/ 0 h 174696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3145075" h="1746962">
                  <a:moveTo>
                    <a:pt x="1906329" y="0"/>
                  </a:moveTo>
                  <a:cubicBezTo>
                    <a:pt x="2220485" y="0"/>
                    <a:pt x="2482593" y="222839"/>
                    <a:pt x="2543211" y="519074"/>
                  </a:cubicBezTo>
                  <a:lnTo>
                    <a:pt x="2550041" y="586822"/>
                  </a:lnTo>
                  <a:lnTo>
                    <a:pt x="2626000" y="594480"/>
                  </a:lnTo>
                  <a:cubicBezTo>
                    <a:pt x="2922235" y="655098"/>
                    <a:pt x="3145074" y="917206"/>
                    <a:pt x="3145074" y="1231362"/>
                  </a:cubicBezTo>
                  <a:cubicBezTo>
                    <a:pt x="3145074" y="1410880"/>
                    <a:pt x="3072310" y="1573402"/>
                    <a:pt x="2954667" y="1691045"/>
                  </a:cubicBezTo>
                  <a:lnTo>
                    <a:pt x="2886897" y="1746961"/>
                  </a:lnTo>
                  <a:lnTo>
                    <a:pt x="328154" y="1746961"/>
                  </a:lnTo>
                  <a:lnTo>
                    <a:pt x="311080" y="1741661"/>
                  </a:lnTo>
                  <a:cubicBezTo>
                    <a:pt x="128272" y="1664339"/>
                    <a:pt x="0" y="1483324"/>
                    <a:pt x="0" y="1272350"/>
                  </a:cubicBezTo>
                  <a:cubicBezTo>
                    <a:pt x="0" y="1026213"/>
                    <a:pt x="174592" y="820855"/>
                    <a:pt x="406688" y="773361"/>
                  </a:cubicBezTo>
                  <a:lnTo>
                    <a:pt x="471248" y="766853"/>
                  </a:lnTo>
                  <a:lnTo>
                    <a:pt x="478693" y="742871"/>
                  </a:lnTo>
                  <a:cubicBezTo>
                    <a:pt x="572719" y="520569"/>
                    <a:pt x="792840" y="364586"/>
                    <a:pt x="1049392" y="364586"/>
                  </a:cubicBezTo>
                  <a:cubicBezTo>
                    <a:pt x="1134910" y="364586"/>
                    <a:pt x="1216379" y="381918"/>
                    <a:pt x="1290480" y="413260"/>
                  </a:cubicBezTo>
                  <a:lnTo>
                    <a:pt x="1300590" y="418747"/>
                  </a:lnTo>
                  <a:lnTo>
                    <a:pt x="1307327" y="397046"/>
                  </a:lnTo>
                  <a:cubicBezTo>
                    <a:pt x="1406016" y="163719"/>
                    <a:pt x="1637053" y="0"/>
                    <a:pt x="1906329" y="0"/>
                  </a:cubicBezTo>
                  <a:close/>
                </a:path>
              </a:pathLst>
            </a:custGeom>
            <a:solidFill>
              <a:srgbClr val="FBCC56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42" name="TextBox 141"/>
            <p:cNvSpPr txBox="1">
              <a:spLocks/>
            </p:cNvSpPr>
            <p:nvPr/>
          </p:nvSpPr>
          <p:spPr>
            <a:xfrm>
              <a:off x="998220" y="436245"/>
              <a:ext cx="297815" cy="370205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  <a:sp3d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0" strike="noStrike" cap="none" dirty="0" smtClean="0">
                  <a:solidFill>
                    <a:schemeClr val="bg1"/>
                  </a:solidFill>
                  <a:latin typeface="210 콤퓨타세탁 L" charset="0"/>
                  <a:ea typeface="210 콤퓨타세탁 L" charset="0"/>
                </a:rPr>
                <a:t>3</a:t>
              </a:r>
              <a:endParaRPr lang="ko-KR" altLang="en-US" sz="1800" b="0" strike="noStrike" cap="none" dirty="0" smtClean="0">
                <a:solidFill>
                  <a:schemeClr val="bg1"/>
                </a:solidFill>
                <a:latin typeface="210 콤퓨타세탁 L" charset="0"/>
                <a:ea typeface="210 콤퓨타세탁 L" charset="0"/>
              </a:endParaRPr>
            </a:p>
          </p:txBody>
        </p:sp>
      </p:grpSp>
      <p:pic>
        <p:nvPicPr>
          <p:cNvPr id="143" name="그림 142" descr="C:/Users/dhsk1/AppData/Roaming/PolarisOffice/ETemp/79556_12713720/fImage85482568572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" y="792480"/>
            <a:ext cx="9944735" cy="972185"/>
          </a:xfrm>
          <a:prstGeom prst="rect">
            <a:avLst/>
          </a:prstGeom>
          <a:noFill/>
        </p:spPr>
      </p:pic>
      <p:sp>
        <p:nvSpPr>
          <p:cNvPr id="144" name="직사각형 143"/>
          <p:cNvSpPr>
            <a:spLocks/>
          </p:cNvSpPr>
          <p:nvPr/>
        </p:nvSpPr>
        <p:spPr>
          <a:xfrm>
            <a:off x="8495665" y="788035"/>
            <a:ext cx="767080" cy="224790"/>
          </a:xfrm>
          <a:prstGeom prst="rect">
            <a:avLst/>
          </a:prstGeom>
          <a:noFill/>
          <a:ln w="25400" cap="flat" cmpd="sng">
            <a:solidFill>
              <a:srgbClr val="56565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pic>
        <p:nvPicPr>
          <p:cNvPr id="145" name="그림 144" descr="C:/Users/dhsk1/AppData/Roaming/PolarisOffice/ETemp/79556_12713720/fImage317232571147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70" y="1869440"/>
            <a:ext cx="8634095" cy="3981450"/>
          </a:xfrm>
          <a:prstGeom prst="rect">
            <a:avLst/>
          </a:prstGeom>
          <a:noFill/>
        </p:spPr>
      </p:pic>
      <p:sp>
        <p:nvSpPr>
          <p:cNvPr id="149" name="타원 148"/>
          <p:cNvSpPr>
            <a:spLocks/>
          </p:cNvSpPr>
          <p:nvPr/>
        </p:nvSpPr>
        <p:spPr>
          <a:xfrm>
            <a:off x="7895658" y="3704272"/>
            <a:ext cx="66040" cy="66040"/>
          </a:xfrm>
          <a:prstGeom prst="ellipse">
            <a:avLst/>
          </a:prstGeom>
          <a:solidFill>
            <a:srgbClr val="56565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7942648" y="3738562"/>
            <a:ext cx="2697480" cy="3175"/>
          </a:xfrm>
          <a:prstGeom prst="line">
            <a:avLst/>
          </a:prstGeom>
          <a:ln w="19050" cap="rnd" cmpd="sng">
            <a:solidFill>
              <a:srgbClr val="56565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/>
          <p:cNvSpPr txBox="1">
            <a:spLocks/>
          </p:cNvSpPr>
          <p:nvPr/>
        </p:nvSpPr>
        <p:spPr>
          <a:xfrm>
            <a:off x="8188544" y="3429952"/>
            <a:ext cx="3037205" cy="307340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판매가능한 상품 추가 기능 구현</a:t>
            </a:r>
            <a:endParaRPr lang="ko-KR" altLang="en-US" sz="1400" b="0" strike="noStrike" cap="none" dirty="0" smtClean="0">
              <a:solidFill>
                <a:srgbClr val="565658"/>
              </a:solidFill>
              <a:latin typeface="210 콤퓨타세탁 L" charset="0"/>
              <a:ea typeface="210 콤퓨타세탁 L" charset="0"/>
            </a:endParaRPr>
          </a:p>
        </p:txBody>
      </p:sp>
      <p:sp>
        <p:nvSpPr>
          <p:cNvPr id="23" name="타원 22"/>
          <p:cNvSpPr>
            <a:spLocks/>
          </p:cNvSpPr>
          <p:nvPr/>
        </p:nvSpPr>
        <p:spPr>
          <a:xfrm>
            <a:off x="3112598" y="2482878"/>
            <a:ext cx="64135" cy="66040"/>
          </a:xfrm>
          <a:prstGeom prst="ellipse">
            <a:avLst/>
          </a:prstGeom>
          <a:solidFill>
            <a:srgbClr val="56565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3418690" y="2140816"/>
            <a:ext cx="2725570" cy="0"/>
          </a:xfrm>
          <a:prstGeom prst="line">
            <a:avLst/>
          </a:prstGeom>
          <a:ln w="19050" cap="rnd" cmpd="sng">
            <a:solidFill>
              <a:srgbClr val="56565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>
            <a:spLocks/>
          </p:cNvSpPr>
          <p:nvPr/>
        </p:nvSpPr>
        <p:spPr>
          <a:xfrm>
            <a:off x="3841239" y="1833039"/>
            <a:ext cx="2536701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/>
        </p:spPr>
        <p:txBody>
          <a:bodyPr vert="horz" wrap="square" lIns="91440" tIns="45720" rIns="91440" bIns="45720" anchor="t">
            <a:spAutoFit/>
          </a:bodyPr>
          <a:lstStyle/>
          <a:p>
            <a:pPr eaLnBrk="0"/>
            <a:r>
              <a:rPr lang="en-US" altLang="ko-KR" sz="1400" dirty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아이티영 전체 회원 목록 구현</a:t>
            </a:r>
            <a:endParaRPr lang="ko-KR" altLang="en-US" sz="1400" dirty="0">
              <a:solidFill>
                <a:srgbClr val="565658"/>
              </a:solidFill>
              <a:latin typeface="210 콤퓨타세탁 L" charset="0"/>
              <a:ea typeface="210 콤퓨타세탁 L" charset="0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3144666" y="2140816"/>
            <a:ext cx="274024" cy="360807"/>
          </a:xfrm>
          <a:prstGeom prst="line">
            <a:avLst/>
          </a:prstGeom>
          <a:ln w="19050" cap="rnd" cmpd="sng">
            <a:solidFill>
              <a:srgbClr val="56565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/>
          </p:cNvSpPr>
          <p:nvPr/>
        </p:nvSpPr>
        <p:spPr>
          <a:xfrm>
            <a:off x="438785" y="646430"/>
            <a:ext cx="11315065" cy="5567045"/>
          </a:xfrm>
          <a:prstGeom prst="rect">
            <a:avLst/>
          </a:prstGeom>
          <a:noFill/>
          <a:ln w="25400" cap="flat" cmpd="sng">
            <a:solidFill>
              <a:srgbClr val="56565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390515" y="6434455"/>
            <a:ext cx="1412240" cy="95250"/>
            <a:chOff x="5390515" y="6434455"/>
            <a:chExt cx="1412240" cy="95250"/>
          </a:xfrm>
        </p:grpSpPr>
        <p:sp>
          <p:nvSpPr>
            <p:cNvPr id="79" name="타원 78"/>
            <p:cNvSpPr>
              <a:spLocks/>
            </p:cNvSpPr>
            <p:nvPr/>
          </p:nvSpPr>
          <p:spPr>
            <a:xfrm rot="16200000">
              <a:off x="5390515" y="6434455"/>
              <a:ext cx="95250" cy="95250"/>
            </a:xfrm>
            <a:prstGeom prst="ellipse">
              <a:avLst/>
            </a:prstGeom>
            <a:solidFill>
              <a:srgbClr val="565658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80" name="타원 79"/>
            <p:cNvSpPr>
              <a:spLocks/>
            </p:cNvSpPr>
            <p:nvPr/>
          </p:nvSpPr>
          <p:spPr>
            <a:xfrm rot="16200000">
              <a:off x="5719445" y="6434455"/>
              <a:ext cx="95250" cy="95250"/>
            </a:xfrm>
            <a:prstGeom prst="ellipse">
              <a:avLst/>
            </a:prstGeom>
            <a:solidFill>
              <a:srgbClr val="565658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81" name="타원 80"/>
            <p:cNvSpPr>
              <a:spLocks/>
            </p:cNvSpPr>
            <p:nvPr/>
          </p:nvSpPr>
          <p:spPr>
            <a:xfrm rot="16200000">
              <a:off x="6049010" y="6434455"/>
              <a:ext cx="95250" cy="95250"/>
            </a:xfrm>
            <a:prstGeom prst="ellipse">
              <a:avLst/>
            </a:prstGeom>
            <a:noFill/>
            <a:ln w="38100" cap="flat" cmpd="sng">
              <a:solidFill>
                <a:srgbClr val="FBCC56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82" name="타원 81"/>
            <p:cNvSpPr>
              <a:spLocks/>
            </p:cNvSpPr>
            <p:nvPr/>
          </p:nvSpPr>
          <p:spPr>
            <a:xfrm rot="16200000">
              <a:off x="6377940" y="6434455"/>
              <a:ext cx="95250" cy="95250"/>
            </a:xfrm>
            <a:prstGeom prst="ellipse">
              <a:avLst/>
            </a:prstGeom>
            <a:solidFill>
              <a:srgbClr val="565658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83" name="타원 82"/>
            <p:cNvSpPr>
              <a:spLocks/>
            </p:cNvSpPr>
            <p:nvPr/>
          </p:nvSpPr>
          <p:spPr>
            <a:xfrm rot="16200000">
              <a:off x="6706870" y="6434455"/>
              <a:ext cx="95250" cy="95250"/>
            </a:xfrm>
            <a:prstGeom prst="ellipse">
              <a:avLst/>
            </a:prstGeom>
            <a:solidFill>
              <a:srgbClr val="565658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62" name="직사각형 61"/>
          <p:cNvSpPr>
            <a:spLocks/>
          </p:cNvSpPr>
          <p:nvPr/>
        </p:nvSpPr>
        <p:spPr>
          <a:xfrm>
            <a:off x="714375" y="525780"/>
            <a:ext cx="3730708" cy="267335"/>
          </a:xfrm>
          <a:prstGeom prst="rect">
            <a:avLst/>
          </a:prstGeom>
          <a:solidFill>
            <a:srgbClr val="EBEBED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41" name="TextBox 140"/>
          <p:cNvSpPr txBox="1">
            <a:spLocks/>
          </p:cNvSpPr>
          <p:nvPr/>
        </p:nvSpPr>
        <p:spPr>
          <a:xfrm>
            <a:off x="1565275" y="494664"/>
            <a:ext cx="2984752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주요 기능 – 관리자메뉴 </a:t>
            </a:r>
            <a:r>
              <a:rPr lang="ko-KR" altLang="en-US" sz="1400" b="0" strike="noStrike" cap="none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회원목록관리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767715" y="294005"/>
            <a:ext cx="797560" cy="512445"/>
            <a:chOff x="767715" y="294005"/>
            <a:chExt cx="797560" cy="512445"/>
          </a:xfrm>
        </p:grpSpPr>
        <p:sp>
          <p:nvSpPr>
            <p:cNvPr id="140" name="자유형 139"/>
            <p:cNvSpPr>
              <a:spLocks/>
            </p:cNvSpPr>
            <p:nvPr/>
          </p:nvSpPr>
          <p:spPr>
            <a:xfrm>
              <a:off x="767715" y="294005"/>
              <a:ext cx="797560" cy="443230"/>
            </a:xfrm>
            <a:custGeom>
              <a:avLst/>
              <a:gdLst>
                <a:gd name="TX0" fmla="*/ 1906329 w 3145075"/>
                <a:gd name="TY0" fmla="*/ 0 h 1746962"/>
                <a:gd name="TX1" fmla="*/ 2543211 w 3145075"/>
                <a:gd name="TY1" fmla="*/ 519074 h 1746962"/>
                <a:gd name="TX2" fmla="*/ 2550041 w 3145075"/>
                <a:gd name="TY2" fmla="*/ 586822 h 1746962"/>
                <a:gd name="TX3" fmla="*/ 2626000 w 3145075"/>
                <a:gd name="TY3" fmla="*/ 594480 h 1746962"/>
                <a:gd name="TX4" fmla="*/ 3145074 w 3145075"/>
                <a:gd name="TY4" fmla="*/ 1231362 h 1746962"/>
                <a:gd name="TX5" fmla="*/ 2954667 w 3145075"/>
                <a:gd name="TY5" fmla="*/ 1691045 h 1746962"/>
                <a:gd name="TX6" fmla="*/ 2886897 w 3145075"/>
                <a:gd name="TY6" fmla="*/ 1746961 h 1746962"/>
                <a:gd name="TX7" fmla="*/ 328154 w 3145075"/>
                <a:gd name="TY7" fmla="*/ 1746961 h 1746962"/>
                <a:gd name="TX8" fmla="*/ 311080 w 3145075"/>
                <a:gd name="TY8" fmla="*/ 1741661 h 1746962"/>
                <a:gd name="TX9" fmla="*/ 0 w 3145075"/>
                <a:gd name="TY9" fmla="*/ 1272350 h 1746962"/>
                <a:gd name="TX10" fmla="*/ 406688 w 3145075"/>
                <a:gd name="TY10" fmla="*/ 773361 h 1746962"/>
                <a:gd name="TX11" fmla="*/ 471248 w 3145075"/>
                <a:gd name="TY11" fmla="*/ 766853 h 1746962"/>
                <a:gd name="TX12" fmla="*/ 478693 w 3145075"/>
                <a:gd name="TY12" fmla="*/ 742871 h 1746962"/>
                <a:gd name="TX13" fmla="*/ 1049392 w 3145075"/>
                <a:gd name="TY13" fmla="*/ 364586 h 1746962"/>
                <a:gd name="TX14" fmla="*/ 1290480 w 3145075"/>
                <a:gd name="TY14" fmla="*/ 413260 h 1746962"/>
                <a:gd name="TX15" fmla="*/ 1300590 w 3145075"/>
                <a:gd name="TY15" fmla="*/ 418747 h 1746962"/>
                <a:gd name="TX16" fmla="*/ 1307327 w 3145075"/>
                <a:gd name="TY16" fmla="*/ 397046 h 1746962"/>
                <a:gd name="TX17" fmla="*/ 1906329 w 3145075"/>
                <a:gd name="TY17" fmla="*/ 0 h 174696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3145075" h="1746962">
                  <a:moveTo>
                    <a:pt x="1906329" y="0"/>
                  </a:moveTo>
                  <a:cubicBezTo>
                    <a:pt x="2220485" y="0"/>
                    <a:pt x="2482593" y="222839"/>
                    <a:pt x="2543211" y="519074"/>
                  </a:cubicBezTo>
                  <a:lnTo>
                    <a:pt x="2550041" y="586822"/>
                  </a:lnTo>
                  <a:lnTo>
                    <a:pt x="2626000" y="594480"/>
                  </a:lnTo>
                  <a:cubicBezTo>
                    <a:pt x="2922235" y="655098"/>
                    <a:pt x="3145074" y="917206"/>
                    <a:pt x="3145074" y="1231362"/>
                  </a:cubicBezTo>
                  <a:cubicBezTo>
                    <a:pt x="3145074" y="1410880"/>
                    <a:pt x="3072310" y="1573402"/>
                    <a:pt x="2954667" y="1691045"/>
                  </a:cubicBezTo>
                  <a:lnTo>
                    <a:pt x="2886897" y="1746961"/>
                  </a:lnTo>
                  <a:lnTo>
                    <a:pt x="328154" y="1746961"/>
                  </a:lnTo>
                  <a:lnTo>
                    <a:pt x="311080" y="1741661"/>
                  </a:lnTo>
                  <a:cubicBezTo>
                    <a:pt x="128272" y="1664339"/>
                    <a:pt x="0" y="1483324"/>
                    <a:pt x="0" y="1272350"/>
                  </a:cubicBezTo>
                  <a:cubicBezTo>
                    <a:pt x="0" y="1026213"/>
                    <a:pt x="174592" y="820855"/>
                    <a:pt x="406688" y="773361"/>
                  </a:cubicBezTo>
                  <a:lnTo>
                    <a:pt x="471248" y="766853"/>
                  </a:lnTo>
                  <a:lnTo>
                    <a:pt x="478693" y="742871"/>
                  </a:lnTo>
                  <a:cubicBezTo>
                    <a:pt x="572719" y="520569"/>
                    <a:pt x="792840" y="364586"/>
                    <a:pt x="1049392" y="364586"/>
                  </a:cubicBezTo>
                  <a:cubicBezTo>
                    <a:pt x="1134910" y="364586"/>
                    <a:pt x="1216379" y="381918"/>
                    <a:pt x="1290480" y="413260"/>
                  </a:cubicBezTo>
                  <a:lnTo>
                    <a:pt x="1300590" y="418747"/>
                  </a:lnTo>
                  <a:lnTo>
                    <a:pt x="1307327" y="397046"/>
                  </a:lnTo>
                  <a:cubicBezTo>
                    <a:pt x="1406016" y="163719"/>
                    <a:pt x="1637053" y="0"/>
                    <a:pt x="1906329" y="0"/>
                  </a:cubicBezTo>
                  <a:close/>
                </a:path>
              </a:pathLst>
            </a:custGeom>
            <a:solidFill>
              <a:srgbClr val="FBCC56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42" name="TextBox 141"/>
            <p:cNvSpPr txBox="1">
              <a:spLocks/>
            </p:cNvSpPr>
            <p:nvPr/>
          </p:nvSpPr>
          <p:spPr>
            <a:xfrm>
              <a:off x="998220" y="436245"/>
              <a:ext cx="297815" cy="370205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  <a:sp3d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0" strike="noStrike" cap="none" dirty="0" smtClean="0">
                  <a:solidFill>
                    <a:schemeClr val="bg1"/>
                  </a:solidFill>
                  <a:latin typeface="210 콤퓨타세탁 L" charset="0"/>
                  <a:ea typeface="210 콤퓨타세탁 L" charset="0"/>
                </a:rPr>
                <a:t>3</a:t>
              </a:r>
              <a:endParaRPr lang="ko-KR" altLang="en-US" sz="1800" b="0" strike="noStrike" cap="none" dirty="0" smtClean="0">
                <a:solidFill>
                  <a:schemeClr val="bg1"/>
                </a:solidFill>
                <a:latin typeface="210 콤퓨타세탁 L" charset="0"/>
                <a:ea typeface="210 콤퓨타세탁 L" charset="0"/>
              </a:endParaRPr>
            </a:p>
          </p:txBody>
        </p:sp>
      </p:grpSp>
      <p:pic>
        <p:nvPicPr>
          <p:cNvPr id="147" name="그림 146" descr="C:/Users/dhsk1/AppData/Roaming/PolarisOffice/ETemp/79556_12713720/fImage754662693935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60" y="2129338"/>
            <a:ext cx="10668000" cy="2769870"/>
          </a:xfrm>
          <a:prstGeom prst="rect">
            <a:avLst/>
          </a:prstGeom>
          <a:noFill/>
        </p:spPr>
      </p:pic>
      <p:sp>
        <p:nvSpPr>
          <p:cNvPr id="22" name="직사각형 21"/>
          <p:cNvSpPr/>
          <p:nvPr/>
        </p:nvSpPr>
        <p:spPr>
          <a:xfrm>
            <a:off x="8938679" y="2236147"/>
            <a:ext cx="778416" cy="321717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>
            <a:spLocks/>
          </p:cNvSpPr>
          <p:nvPr/>
        </p:nvSpPr>
        <p:spPr>
          <a:xfrm>
            <a:off x="4380948" y="2048082"/>
            <a:ext cx="64135" cy="66040"/>
          </a:xfrm>
          <a:prstGeom prst="ellipse">
            <a:avLst/>
          </a:prstGeom>
          <a:solidFill>
            <a:srgbClr val="56565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4687040" y="1706020"/>
            <a:ext cx="2725570" cy="0"/>
          </a:xfrm>
          <a:prstGeom prst="line">
            <a:avLst/>
          </a:prstGeom>
          <a:ln w="19050" cap="rnd" cmpd="sng">
            <a:solidFill>
              <a:srgbClr val="56565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>
            <a:spLocks/>
          </p:cNvSpPr>
          <p:nvPr/>
        </p:nvSpPr>
        <p:spPr>
          <a:xfrm>
            <a:off x="5898501" y="1417698"/>
            <a:ext cx="1597281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/>
        </p:spPr>
        <p:txBody>
          <a:bodyPr vert="horz" wrap="square" lIns="91440" tIns="45720" rIns="91440" bIns="45720" anchor="t">
            <a:spAutoFit/>
          </a:bodyPr>
          <a:lstStyle/>
          <a:p>
            <a:pPr eaLnBrk="0"/>
            <a:r>
              <a:rPr lang="ko-KR" altLang="en-US" sz="140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회원들의 정보 표현</a:t>
            </a:r>
            <a:endParaRPr lang="ko-KR" altLang="en-US" sz="1400" dirty="0">
              <a:solidFill>
                <a:srgbClr val="565658"/>
              </a:solidFill>
              <a:latin typeface="210 콤퓨타세탁 L" charset="0"/>
              <a:ea typeface="210 콤퓨타세탁 L" charset="0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4413016" y="1706020"/>
            <a:ext cx="274024" cy="360807"/>
          </a:xfrm>
          <a:prstGeom prst="line">
            <a:avLst/>
          </a:prstGeom>
          <a:ln w="19050" cap="rnd" cmpd="sng">
            <a:solidFill>
              <a:srgbClr val="56565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>
            <a:spLocks/>
          </p:cNvSpPr>
          <p:nvPr/>
        </p:nvSpPr>
        <p:spPr>
          <a:xfrm>
            <a:off x="11165186" y="4806483"/>
            <a:ext cx="64135" cy="66040"/>
          </a:xfrm>
          <a:prstGeom prst="ellipse">
            <a:avLst/>
          </a:prstGeom>
          <a:solidFill>
            <a:srgbClr val="56565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266079" y="5220550"/>
            <a:ext cx="3652493" cy="0"/>
          </a:xfrm>
          <a:prstGeom prst="line">
            <a:avLst/>
          </a:prstGeom>
          <a:ln w="19050" cap="rnd" cmpd="sng">
            <a:solidFill>
              <a:srgbClr val="56565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>
            <a:spLocks/>
          </p:cNvSpPr>
          <p:nvPr/>
        </p:nvSpPr>
        <p:spPr>
          <a:xfrm>
            <a:off x="7293431" y="4932228"/>
            <a:ext cx="310881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/>
        </p:spPr>
        <p:txBody>
          <a:bodyPr vert="horz" wrap="square" lIns="91440" tIns="45720" rIns="91440" bIns="45720" anchor="t">
            <a:spAutoFit/>
          </a:bodyPr>
          <a:lstStyle/>
          <a:p>
            <a:pPr eaLnBrk="0"/>
            <a:r>
              <a:rPr lang="ko-KR" altLang="en-US" sz="1400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회원강제삭제 가능한 회원 강퇴기능 구현</a:t>
            </a:r>
            <a:endParaRPr lang="ko-KR" altLang="en-US" sz="1400" dirty="0">
              <a:solidFill>
                <a:srgbClr val="565658"/>
              </a:solidFill>
              <a:latin typeface="210 콤퓨타세탁 L" charset="0"/>
              <a:ea typeface="210 콤퓨타세탁 L" charset="0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 flipV="1">
            <a:off x="10916328" y="4863331"/>
            <a:ext cx="274024" cy="360807"/>
          </a:xfrm>
          <a:prstGeom prst="line">
            <a:avLst/>
          </a:prstGeom>
          <a:ln w="19050" cap="rnd" cmpd="sng">
            <a:solidFill>
              <a:srgbClr val="56565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/>
          </p:cNvSpPr>
          <p:nvPr/>
        </p:nvSpPr>
        <p:spPr>
          <a:xfrm>
            <a:off x="438785" y="646430"/>
            <a:ext cx="11315065" cy="5567045"/>
          </a:xfrm>
          <a:prstGeom prst="rect">
            <a:avLst/>
          </a:prstGeom>
          <a:noFill/>
          <a:ln w="25400" cap="flat" cmpd="sng">
            <a:solidFill>
              <a:srgbClr val="56565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390515" y="6434455"/>
            <a:ext cx="1412240" cy="95250"/>
            <a:chOff x="5390515" y="6434455"/>
            <a:chExt cx="1412240" cy="95250"/>
          </a:xfrm>
        </p:grpSpPr>
        <p:sp>
          <p:nvSpPr>
            <p:cNvPr id="79" name="타원 78"/>
            <p:cNvSpPr>
              <a:spLocks/>
            </p:cNvSpPr>
            <p:nvPr/>
          </p:nvSpPr>
          <p:spPr>
            <a:xfrm rot="16200000">
              <a:off x="5390515" y="6434455"/>
              <a:ext cx="95250" cy="95250"/>
            </a:xfrm>
            <a:prstGeom prst="ellipse">
              <a:avLst/>
            </a:prstGeom>
            <a:solidFill>
              <a:srgbClr val="565658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80" name="타원 79"/>
            <p:cNvSpPr>
              <a:spLocks/>
            </p:cNvSpPr>
            <p:nvPr/>
          </p:nvSpPr>
          <p:spPr>
            <a:xfrm rot="16200000">
              <a:off x="5719445" y="6434455"/>
              <a:ext cx="95250" cy="95250"/>
            </a:xfrm>
            <a:prstGeom prst="ellipse">
              <a:avLst/>
            </a:prstGeom>
            <a:solidFill>
              <a:srgbClr val="565658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81" name="타원 80"/>
            <p:cNvSpPr>
              <a:spLocks/>
            </p:cNvSpPr>
            <p:nvPr/>
          </p:nvSpPr>
          <p:spPr>
            <a:xfrm rot="16200000">
              <a:off x="6049010" y="6434455"/>
              <a:ext cx="95250" cy="95250"/>
            </a:xfrm>
            <a:prstGeom prst="ellipse">
              <a:avLst/>
            </a:prstGeom>
            <a:noFill/>
            <a:ln w="38100" cap="flat" cmpd="sng">
              <a:solidFill>
                <a:srgbClr val="FBCC56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82" name="타원 81"/>
            <p:cNvSpPr>
              <a:spLocks/>
            </p:cNvSpPr>
            <p:nvPr/>
          </p:nvSpPr>
          <p:spPr>
            <a:xfrm rot="16200000">
              <a:off x="6377940" y="6434455"/>
              <a:ext cx="95250" cy="95250"/>
            </a:xfrm>
            <a:prstGeom prst="ellipse">
              <a:avLst/>
            </a:prstGeom>
            <a:solidFill>
              <a:srgbClr val="565658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83" name="타원 82"/>
            <p:cNvSpPr>
              <a:spLocks/>
            </p:cNvSpPr>
            <p:nvPr/>
          </p:nvSpPr>
          <p:spPr>
            <a:xfrm rot="16200000">
              <a:off x="6706870" y="6434455"/>
              <a:ext cx="95250" cy="95250"/>
            </a:xfrm>
            <a:prstGeom prst="ellipse">
              <a:avLst/>
            </a:prstGeom>
            <a:solidFill>
              <a:srgbClr val="565658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62" name="직사각형 61"/>
          <p:cNvSpPr>
            <a:spLocks/>
          </p:cNvSpPr>
          <p:nvPr/>
        </p:nvSpPr>
        <p:spPr>
          <a:xfrm>
            <a:off x="714374" y="525780"/>
            <a:ext cx="3527425" cy="267335"/>
          </a:xfrm>
          <a:prstGeom prst="rect">
            <a:avLst/>
          </a:prstGeom>
          <a:solidFill>
            <a:srgbClr val="EBEBED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41" name="TextBox 140"/>
          <p:cNvSpPr txBox="1">
            <a:spLocks/>
          </p:cNvSpPr>
          <p:nvPr/>
        </p:nvSpPr>
        <p:spPr>
          <a:xfrm>
            <a:off x="1565275" y="494664"/>
            <a:ext cx="274425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주요 기능 – 관리자메뉴 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상품리스</a:t>
            </a:r>
            <a:r>
              <a:rPr lang="ko-KR" altLang="en-US" sz="1400" dirty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트</a:t>
            </a:r>
            <a:endParaRPr lang="ko-KR" altLang="en-US" sz="1400" b="0" strike="noStrike" cap="none" dirty="0" smtClean="0">
              <a:solidFill>
                <a:srgbClr val="565658"/>
              </a:solidFill>
              <a:latin typeface="210 콤퓨타세탁 L" charset="0"/>
              <a:ea typeface="210 콤퓨타세탁 L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67715" y="294005"/>
            <a:ext cx="797560" cy="512445"/>
            <a:chOff x="767715" y="294005"/>
            <a:chExt cx="797560" cy="512445"/>
          </a:xfrm>
        </p:grpSpPr>
        <p:sp>
          <p:nvSpPr>
            <p:cNvPr id="140" name="자유형 139"/>
            <p:cNvSpPr>
              <a:spLocks/>
            </p:cNvSpPr>
            <p:nvPr/>
          </p:nvSpPr>
          <p:spPr>
            <a:xfrm>
              <a:off x="767715" y="294005"/>
              <a:ext cx="797560" cy="443230"/>
            </a:xfrm>
            <a:custGeom>
              <a:avLst/>
              <a:gdLst>
                <a:gd name="TX0" fmla="*/ 1906329 w 3145075"/>
                <a:gd name="TY0" fmla="*/ 0 h 1746962"/>
                <a:gd name="TX1" fmla="*/ 2543211 w 3145075"/>
                <a:gd name="TY1" fmla="*/ 519074 h 1746962"/>
                <a:gd name="TX2" fmla="*/ 2550041 w 3145075"/>
                <a:gd name="TY2" fmla="*/ 586822 h 1746962"/>
                <a:gd name="TX3" fmla="*/ 2626000 w 3145075"/>
                <a:gd name="TY3" fmla="*/ 594480 h 1746962"/>
                <a:gd name="TX4" fmla="*/ 3145074 w 3145075"/>
                <a:gd name="TY4" fmla="*/ 1231362 h 1746962"/>
                <a:gd name="TX5" fmla="*/ 2954667 w 3145075"/>
                <a:gd name="TY5" fmla="*/ 1691045 h 1746962"/>
                <a:gd name="TX6" fmla="*/ 2886897 w 3145075"/>
                <a:gd name="TY6" fmla="*/ 1746961 h 1746962"/>
                <a:gd name="TX7" fmla="*/ 328154 w 3145075"/>
                <a:gd name="TY7" fmla="*/ 1746961 h 1746962"/>
                <a:gd name="TX8" fmla="*/ 311080 w 3145075"/>
                <a:gd name="TY8" fmla="*/ 1741661 h 1746962"/>
                <a:gd name="TX9" fmla="*/ 0 w 3145075"/>
                <a:gd name="TY9" fmla="*/ 1272350 h 1746962"/>
                <a:gd name="TX10" fmla="*/ 406688 w 3145075"/>
                <a:gd name="TY10" fmla="*/ 773361 h 1746962"/>
                <a:gd name="TX11" fmla="*/ 471248 w 3145075"/>
                <a:gd name="TY11" fmla="*/ 766853 h 1746962"/>
                <a:gd name="TX12" fmla="*/ 478693 w 3145075"/>
                <a:gd name="TY12" fmla="*/ 742871 h 1746962"/>
                <a:gd name="TX13" fmla="*/ 1049392 w 3145075"/>
                <a:gd name="TY13" fmla="*/ 364586 h 1746962"/>
                <a:gd name="TX14" fmla="*/ 1290480 w 3145075"/>
                <a:gd name="TY14" fmla="*/ 413260 h 1746962"/>
                <a:gd name="TX15" fmla="*/ 1300590 w 3145075"/>
                <a:gd name="TY15" fmla="*/ 418747 h 1746962"/>
                <a:gd name="TX16" fmla="*/ 1307327 w 3145075"/>
                <a:gd name="TY16" fmla="*/ 397046 h 1746962"/>
                <a:gd name="TX17" fmla="*/ 1906329 w 3145075"/>
                <a:gd name="TY17" fmla="*/ 0 h 174696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3145075" h="1746962">
                  <a:moveTo>
                    <a:pt x="1906329" y="0"/>
                  </a:moveTo>
                  <a:cubicBezTo>
                    <a:pt x="2220485" y="0"/>
                    <a:pt x="2482593" y="222839"/>
                    <a:pt x="2543211" y="519074"/>
                  </a:cubicBezTo>
                  <a:lnTo>
                    <a:pt x="2550041" y="586822"/>
                  </a:lnTo>
                  <a:lnTo>
                    <a:pt x="2626000" y="594480"/>
                  </a:lnTo>
                  <a:cubicBezTo>
                    <a:pt x="2922235" y="655098"/>
                    <a:pt x="3145074" y="917206"/>
                    <a:pt x="3145074" y="1231362"/>
                  </a:cubicBezTo>
                  <a:cubicBezTo>
                    <a:pt x="3145074" y="1410880"/>
                    <a:pt x="3072310" y="1573402"/>
                    <a:pt x="2954667" y="1691045"/>
                  </a:cubicBezTo>
                  <a:lnTo>
                    <a:pt x="2886897" y="1746961"/>
                  </a:lnTo>
                  <a:lnTo>
                    <a:pt x="328154" y="1746961"/>
                  </a:lnTo>
                  <a:lnTo>
                    <a:pt x="311080" y="1741661"/>
                  </a:lnTo>
                  <a:cubicBezTo>
                    <a:pt x="128272" y="1664339"/>
                    <a:pt x="0" y="1483324"/>
                    <a:pt x="0" y="1272350"/>
                  </a:cubicBezTo>
                  <a:cubicBezTo>
                    <a:pt x="0" y="1026213"/>
                    <a:pt x="174592" y="820855"/>
                    <a:pt x="406688" y="773361"/>
                  </a:cubicBezTo>
                  <a:lnTo>
                    <a:pt x="471248" y="766853"/>
                  </a:lnTo>
                  <a:lnTo>
                    <a:pt x="478693" y="742871"/>
                  </a:lnTo>
                  <a:cubicBezTo>
                    <a:pt x="572719" y="520569"/>
                    <a:pt x="792840" y="364586"/>
                    <a:pt x="1049392" y="364586"/>
                  </a:cubicBezTo>
                  <a:cubicBezTo>
                    <a:pt x="1134910" y="364586"/>
                    <a:pt x="1216379" y="381918"/>
                    <a:pt x="1290480" y="413260"/>
                  </a:cubicBezTo>
                  <a:lnTo>
                    <a:pt x="1300590" y="418747"/>
                  </a:lnTo>
                  <a:lnTo>
                    <a:pt x="1307327" y="397046"/>
                  </a:lnTo>
                  <a:cubicBezTo>
                    <a:pt x="1406016" y="163719"/>
                    <a:pt x="1637053" y="0"/>
                    <a:pt x="1906329" y="0"/>
                  </a:cubicBezTo>
                  <a:close/>
                </a:path>
              </a:pathLst>
            </a:custGeom>
            <a:solidFill>
              <a:srgbClr val="FBCC56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42" name="TextBox 141"/>
            <p:cNvSpPr txBox="1">
              <a:spLocks/>
            </p:cNvSpPr>
            <p:nvPr/>
          </p:nvSpPr>
          <p:spPr>
            <a:xfrm>
              <a:off x="998220" y="436245"/>
              <a:ext cx="297815" cy="370205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  <a:sp3d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0" strike="noStrike" cap="none" dirty="0" smtClean="0">
                  <a:solidFill>
                    <a:schemeClr val="bg1"/>
                  </a:solidFill>
                  <a:latin typeface="210 콤퓨타세탁 L" charset="0"/>
                  <a:ea typeface="210 콤퓨타세탁 L" charset="0"/>
                </a:rPr>
                <a:t>3</a:t>
              </a:r>
              <a:endParaRPr lang="ko-KR" altLang="en-US" sz="1800" b="0" strike="noStrike" cap="none" dirty="0" smtClean="0">
                <a:solidFill>
                  <a:schemeClr val="bg1"/>
                </a:solidFill>
                <a:latin typeface="210 콤퓨타세탁 L" charset="0"/>
                <a:ea typeface="210 콤퓨타세탁 L" charset="0"/>
              </a:endParaRPr>
            </a:p>
          </p:txBody>
        </p:sp>
      </p:grpSp>
      <p:pic>
        <p:nvPicPr>
          <p:cNvPr id="143" name="그림 142" descr="C:/Users/dhsk1/AppData/Roaming/PolarisOffice/ETemp/79556_12713720/fImage251752700696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" y="1306830"/>
            <a:ext cx="10614025" cy="2614930"/>
          </a:xfrm>
          <a:prstGeom prst="rect">
            <a:avLst/>
          </a:prstGeom>
          <a:noFill/>
        </p:spPr>
      </p:pic>
      <p:sp>
        <p:nvSpPr>
          <p:cNvPr id="147" name="타원 146"/>
          <p:cNvSpPr>
            <a:spLocks/>
          </p:cNvSpPr>
          <p:nvPr/>
        </p:nvSpPr>
        <p:spPr>
          <a:xfrm>
            <a:off x="6706870" y="1410553"/>
            <a:ext cx="64135" cy="66040"/>
          </a:xfrm>
          <a:prstGeom prst="ellipse">
            <a:avLst/>
          </a:prstGeom>
          <a:solidFill>
            <a:srgbClr val="56565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148" name="직선 연결선 147"/>
          <p:cNvCxnSpPr/>
          <p:nvPr/>
        </p:nvCxnSpPr>
        <p:spPr>
          <a:xfrm>
            <a:off x="6753860" y="1444843"/>
            <a:ext cx="3821430" cy="2540"/>
          </a:xfrm>
          <a:prstGeom prst="line">
            <a:avLst/>
          </a:prstGeom>
          <a:ln w="19050" cap="rnd" cmpd="sng">
            <a:solidFill>
              <a:srgbClr val="56565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>
            <a:spLocks/>
          </p:cNvSpPr>
          <p:nvPr/>
        </p:nvSpPr>
        <p:spPr>
          <a:xfrm>
            <a:off x="7433011" y="1152941"/>
            <a:ext cx="3547409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상품 전체정보를 수정할 수 있는 기능 구현</a:t>
            </a:r>
            <a:endParaRPr lang="ko-KR" altLang="en-US" sz="1400" b="0" strike="noStrike" cap="none" dirty="0" smtClean="0">
              <a:solidFill>
                <a:srgbClr val="565658"/>
              </a:solidFill>
              <a:latin typeface="210 콤퓨타세탁 L" charset="0"/>
              <a:ea typeface="210 콤퓨타세탁 L" charset="0"/>
            </a:endParaRPr>
          </a:p>
        </p:txBody>
      </p:sp>
      <p:sp>
        <p:nvSpPr>
          <p:cNvPr id="150" name="직사각형 149"/>
          <p:cNvSpPr>
            <a:spLocks/>
          </p:cNvSpPr>
          <p:nvPr/>
        </p:nvSpPr>
        <p:spPr>
          <a:xfrm>
            <a:off x="4519295" y="1721485"/>
            <a:ext cx="1426210" cy="288925"/>
          </a:xfrm>
          <a:prstGeom prst="rect">
            <a:avLst/>
          </a:prstGeom>
          <a:noFill/>
          <a:ln w="25400" cap="flat" cmpd="sng">
            <a:solidFill>
              <a:srgbClr val="FC66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51" name="직사각형 150"/>
          <p:cNvSpPr>
            <a:spLocks/>
          </p:cNvSpPr>
          <p:nvPr/>
        </p:nvSpPr>
        <p:spPr>
          <a:xfrm>
            <a:off x="5139055" y="3142615"/>
            <a:ext cx="1565910" cy="638810"/>
          </a:xfrm>
          <a:prstGeom prst="rect">
            <a:avLst/>
          </a:prstGeom>
          <a:noFill/>
          <a:ln w="25400" cap="flat" cmpd="sng">
            <a:solidFill>
              <a:srgbClr val="FC66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/>
          </p:cNvSpPr>
          <p:nvPr/>
        </p:nvSpPr>
        <p:spPr>
          <a:xfrm>
            <a:off x="438785" y="646430"/>
            <a:ext cx="11315065" cy="5567045"/>
          </a:xfrm>
          <a:prstGeom prst="rect">
            <a:avLst/>
          </a:prstGeom>
          <a:noFill/>
          <a:ln w="25400" cap="flat" cmpd="sng">
            <a:solidFill>
              <a:srgbClr val="56565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390515" y="6434455"/>
            <a:ext cx="1412240" cy="95250"/>
            <a:chOff x="5390515" y="6434455"/>
            <a:chExt cx="1412240" cy="95250"/>
          </a:xfrm>
        </p:grpSpPr>
        <p:sp>
          <p:nvSpPr>
            <p:cNvPr id="79" name="타원 78"/>
            <p:cNvSpPr>
              <a:spLocks/>
            </p:cNvSpPr>
            <p:nvPr/>
          </p:nvSpPr>
          <p:spPr>
            <a:xfrm rot="16200000">
              <a:off x="5390515" y="6434455"/>
              <a:ext cx="95250" cy="95250"/>
            </a:xfrm>
            <a:prstGeom prst="ellipse">
              <a:avLst/>
            </a:prstGeom>
            <a:solidFill>
              <a:srgbClr val="565658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80" name="타원 79"/>
            <p:cNvSpPr>
              <a:spLocks/>
            </p:cNvSpPr>
            <p:nvPr/>
          </p:nvSpPr>
          <p:spPr>
            <a:xfrm rot="16200000">
              <a:off x="5719445" y="6434455"/>
              <a:ext cx="95250" cy="95250"/>
            </a:xfrm>
            <a:prstGeom prst="ellipse">
              <a:avLst/>
            </a:prstGeom>
            <a:solidFill>
              <a:srgbClr val="565658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81" name="타원 80"/>
            <p:cNvSpPr>
              <a:spLocks/>
            </p:cNvSpPr>
            <p:nvPr/>
          </p:nvSpPr>
          <p:spPr>
            <a:xfrm rot="16200000">
              <a:off x="6049010" y="6434455"/>
              <a:ext cx="95250" cy="95250"/>
            </a:xfrm>
            <a:prstGeom prst="ellipse">
              <a:avLst/>
            </a:prstGeom>
            <a:noFill/>
            <a:ln w="38100" cap="flat" cmpd="sng">
              <a:solidFill>
                <a:srgbClr val="FBCC56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82" name="타원 81"/>
            <p:cNvSpPr>
              <a:spLocks/>
            </p:cNvSpPr>
            <p:nvPr/>
          </p:nvSpPr>
          <p:spPr>
            <a:xfrm rot="16200000">
              <a:off x="6377940" y="6434455"/>
              <a:ext cx="95250" cy="95250"/>
            </a:xfrm>
            <a:prstGeom prst="ellipse">
              <a:avLst/>
            </a:prstGeom>
            <a:solidFill>
              <a:srgbClr val="565658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83" name="타원 82"/>
            <p:cNvSpPr>
              <a:spLocks/>
            </p:cNvSpPr>
            <p:nvPr/>
          </p:nvSpPr>
          <p:spPr>
            <a:xfrm rot="16200000">
              <a:off x="6706870" y="6434455"/>
              <a:ext cx="95250" cy="95250"/>
            </a:xfrm>
            <a:prstGeom prst="ellipse">
              <a:avLst/>
            </a:prstGeom>
            <a:solidFill>
              <a:srgbClr val="565658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62" name="직사각형 61"/>
          <p:cNvSpPr>
            <a:spLocks/>
          </p:cNvSpPr>
          <p:nvPr/>
        </p:nvSpPr>
        <p:spPr>
          <a:xfrm>
            <a:off x="714375" y="525780"/>
            <a:ext cx="3366558" cy="267335"/>
          </a:xfrm>
          <a:prstGeom prst="rect">
            <a:avLst/>
          </a:prstGeom>
          <a:solidFill>
            <a:srgbClr val="EBEBED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41" name="TextBox 140"/>
          <p:cNvSpPr txBox="1">
            <a:spLocks/>
          </p:cNvSpPr>
          <p:nvPr/>
        </p:nvSpPr>
        <p:spPr>
          <a:xfrm>
            <a:off x="1565275" y="494664"/>
            <a:ext cx="2583392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주요 기능 – 관리자메뉴 </a:t>
            </a:r>
            <a:r>
              <a:rPr lang="ko-KR" altLang="en-US" sz="1400" b="0" strike="noStrike" cap="none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상품등록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767715" y="294005"/>
            <a:ext cx="797560" cy="512445"/>
            <a:chOff x="767715" y="294005"/>
            <a:chExt cx="797560" cy="512445"/>
          </a:xfrm>
        </p:grpSpPr>
        <p:sp>
          <p:nvSpPr>
            <p:cNvPr id="140" name="자유형 139"/>
            <p:cNvSpPr>
              <a:spLocks/>
            </p:cNvSpPr>
            <p:nvPr/>
          </p:nvSpPr>
          <p:spPr>
            <a:xfrm>
              <a:off x="767715" y="294005"/>
              <a:ext cx="797560" cy="443230"/>
            </a:xfrm>
            <a:custGeom>
              <a:avLst/>
              <a:gdLst>
                <a:gd name="TX0" fmla="*/ 1906329 w 3145075"/>
                <a:gd name="TY0" fmla="*/ 0 h 1746962"/>
                <a:gd name="TX1" fmla="*/ 2543211 w 3145075"/>
                <a:gd name="TY1" fmla="*/ 519074 h 1746962"/>
                <a:gd name="TX2" fmla="*/ 2550041 w 3145075"/>
                <a:gd name="TY2" fmla="*/ 586822 h 1746962"/>
                <a:gd name="TX3" fmla="*/ 2626000 w 3145075"/>
                <a:gd name="TY3" fmla="*/ 594480 h 1746962"/>
                <a:gd name="TX4" fmla="*/ 3145074 w 3145075"/>
                <a:gd name="TY4" fmla="*/ 1231362 h 1746962"/>
                <a:gd name="TX5" fmla="*/ 2954667 w 3145075"/>
                <a:gd name="TY5" fmla="*/ 1691045 h 1746962"/>
                <a:gd name="TX6" fmla="*/ 2886897 w 3145075"/>
                <a:gd name="TY6" fmla="*/ 1746961 h 1746962"/>
                <a:gd name="TX7" fmla="*/ 328154 w 3145075"/>
                <a:gd name="TY7" fmla="*/ 1746961 h 1746962"/>
                <a:gd name="TX8" fmla="*/ 311080 w 3145075"/>
                <a:gd name="TY8" fmla="*/ 1741661 h 1746962"/>
                <a:gd name="TX9" fmla="*/ 0 w 3145075"/>
                <a:gd name="TY9" fmla="*/ 1272350 h 1746962"/>
                <a:gd name="TX10" fmla="*/ 406688 w 3145075"/>
                <a:gd name="TY10" fmla="*/ 773361 h 1746962"/>
                <a:gd name="TX11" fmla="*/ 471248 w 3145075"/>
                <a:gd name="TY11" fmla="*/ 766853 h 1746962"/>
                <a:gd name="TX12" fmla="*/ 478693 w 3145075"/>
                <a:gd name="TY12" fmla="*/ 742871 h 1746962"/>
                <a:gd name="TX13" fmla="*/ 1049392 w 3145075"/>
                <a:gd name="TY13" fmla="*/ 364586 h 1746962"/>
                <a:gd name="TX14" fmla="*/ 1290480 w 3145075"/>
                <a:gd name="TY14" fmla="*/ 413260 h 1746962"/>
                <a:gd name="TX15" fmla="*/ 1300590 w 3145075"/>
                <a:gd name="TY15" fmla="*/ 418747 h 1746962"/>
                <a:gd name="TX16" fmla="*/ 1307327 w 3145075"/>
                <a:gd name="TY16" fmla="*/ 397046 h 1746962"/>
                <a:gd name="TX17" fmla="*/ 1906329 w 3145075"/>
                <a:gd name="TY17" fmla="*/ 0 h 174696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3145075" h="1746962">
                  <a:moveTo>
                    <a:pt x="1906329" y="0"/>
                  </a:moveTo>
                  <a:cubicBezTo>
                    <a:pt x="2220485" y="0"/>
                    <a:pt x="2482593" y="222839"/>
                    <a:pt x="2543211" y="519074"/>
                  </a:cubicBezTo>
                  <a:lnTo>
                    <a:pt x="2550041" y="586822"/>
                  </a:lnTo>
                  <a:lnTo>
                    <a:pt x="2626000" y="594480"/>
                  </a:lnTo>
                  <a:cubicBezTo>
                    <a:pt x="2922235" y="655098"/>
                    <a:pt x="3145074" y="917206"/>
                    <a:pt x="3145074" y="1231362"/>
                  </a:cubicBezTo>
                  <a:cubicBezTo>
                    <a:pt x="3145074" y="1410880"/>
                    <a:pt x="3072310" y="1573402"/>
                    <a:pt x="2954667" y="1691045"/>
                  </a:cubicBezTo>
                  <a:lnTo>
                    <a:pt x="2886897" y="1746961"/>
                  </a:lnTo>
                  <a:lnTo>
                    <a:pt x="328154" y="1746961"/>
                  </a:lnTo>
                  <a:lnTo>
                    <a:pt x="311080" y="1741661"/>
                  </a:lnTo>
                  <a:cubicBezTo>
                    <a:pt x="128272" y="1664339"/>
                    <a:pt x="0" y="1483324"/>
                    <a:pt x="0" y="1272350"/>
                  </a:cubicBezTo>
                  <a:cubicBezTo>
                    <a:pt x="0" y="1026213"/>
                    <a:pt x="174592" y="820855"/>
                    <a:pt x="406688" y="773361"/>
                  </a:cubicBezTo>
                  <a:lnTo>
                    <a:pt x="471248" y="766853"/>
                  </a:lnTo>
                  <a:lnTo>
                    <a:pt x="478693" y="742871"/>
                  </a:lnTo>
                  <a:cubicBezTo>
                    <a:pt x="572719" y="520569"/>
                    <a:pt x="792840" y="364586"/>
                    <a:pt x="1049392" y="364586"/>
                  </a:cubicBezTo>
                  <a:cubicBezTo>
                    <a:pt x="1134910" y="364586"/>
                    <a:pt x="1216379" y="381918"/>
                    <a:pt x="1290480" y="413260"/>
                  </a:cubicBezTo>
                  <a:lnTo>
                    <a:pt x="1300590" y="418747"/>
                  </a:lnTo>
                  <a:lnTo>
                    <a:pt x="1307327" y="397046"/>
                  </a:lnTo>
                  <a:cubicBezTo>
                    <a:pt x="1406016" y="163719"/>
                    <a:pt x="1637053" y="0"/>
                    <a:pt x="1906329" y="0"/>
                  </a:cubicBezTo>
                  <a:close/>
                </a:path>
              </a:pathLst>
            </a:custGeom>
            <a:solidFill>
              <a:srgbClr val="FBCC56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42" name="TextBox 141"/>
            <p:cNvSpPr txBox="1">
              <a:spLocks/>
            </p:cNvSpPr>
            <p:nvPr/>
          </p:nvSpPr>
          <p:spPr>
            <a:xfrm>
              <a:off x="998220" y="436245"/>
              <a:ext cx="297815" cy="370205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  <a:sp3d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0" strike="noStrike" cap="none" dirty="0" smtClean="0">
                  <a:solidFill>
                    <a:schemeClr val="bg1"/>
                  </a:solidFill>
                  <a:latin typeface="210 콤퓨타세탁 L" charset="0"/>
                  <a:ea typeface="210 콤퓨타세탁 L" charset="0"/>
                </a:rPr>
                <a:t>3</a:t>
              </a:r>
              <a:endParaRPr lang="ko-KR" altLang="en-US" sz="1800" b="0" strike="noStrike" cap="none" dirty="0" smtClean="0">
                <a:solidFill>
                  <a:schemeClr val="bg1"/>
                </a:solidFill>
                <a:latin typeface="210 콤퓨타세탁 L" charset="0"/>
                <a:ea typeface="210 콤퓨타세탁 L" charset="0"/>
              </a:endParaRPr>
            </a:p>
          </p:txBody>
        </p:sp>
      </p:grpSp>
      <p:pic>
        <p:nvPicPr>
          <p:cNvPr id="143" name="그림 142" descr="C:/Users/dhsk1/AppData/Roaming/PolarisOffice/ETemp/79556_12713720/fImage121382708446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947" y="928370"/>
            <a:ext cx="4144010" cy="5001260"/>
          </a:xfrm>
          <a:prstGeom prst="rect">
            <a:avLst/>
          </a:prstGeom>
          <a:noFill/>
        </p:spPr>
      </p:pic>
      <p:sp>
        <p:nvSpPr>
          <p:cNvPr id="144" name="타원 143"/>
          <p:cNvSpPr>
            <a:spLocks/>
          </p:cNvSpPr>
          <p:nvPr/>
        </p:nvSpPr>
        <p:spPr>
          <a:xfrm>
            <a:off x="6890257" y="1090730"/>
            <a:ext cx="64135" cy="66040"/>
          </a:xfrm>
          <a:prstGeom prst="ellipse">
            <a:avLst/>
          </a:prstGeom>
          <a:solidFill>
            <a:srgbClr val="56565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145" name="직선 연결선 144"/>
          <p:cNvCxnSpPr/>
          <p:nvPr/>
        </p:nvCxnSpPr>
        <p:spPr>
          <a:xfrm flipV="1">
            <a:off x="6937247" y="1123750"/>
            <a:ext cx="2129020" cy="1270"/>
          </a:xfrm>
          <a:prstGeom prst="line">
            <a:avLst/>
          </a:prstGeom>
          <a:ln w="19050" cap="rnd" cmpd="sng">
            <a:solidFill>
              <a:srgbClr val="56565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>
            <a:spLocks/>
          </p:cNvSpPr>
          <p:nvPr/>
        </p:nvSpPr>
        <p:spPr>
          <a:xfrm>
            <a:off x="7512435" y="802409"/>
            <a:ext cx="1665139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상품 기본정보 </a:t>
            </a:r>
            <a:r>
              <a:rPr lang="ko-KR" altLang="en-US" sz="1400" b="0" strike="noStrike" cap="none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등록</a:t>
            </a:r>
          </a:p>
        </p:txBody>
      </p:sp>
      <p:sp>
        <p:nvSpPr>
          <p:cNvPr id="20" name="타원 19"/>
          <p:cNvSpPr>
            <a:spLocks/>
          </p:cNvSpPr>
          <p:nvPr/>
        </p:nvSpPr>
        <p:spPr>
          <a:xfrm>
            <a:off x="6315069" y="4054424"/>
            <a:ext cx="64135" cy="66040"/>
          </a:xfrm>
          <a:prstGeom prst="ellipse">
            <a:avLst/>
          </a:prstGeom>
          <a:solidFill>
            <a:srgbClr val="56565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V="1">
            <a:off x="6362059" y="4097172"/>
            <a:ext cx="2129020" cy="1270"/>
          </a:xfrm>
          <a:prstGeom prst="line">
            <a:avLst/>
          </a:prstGeom>
          <a:ln w="19050" cap="rnd" cmpd="sng">
            <a:solidFill>
              <a:srgbClr val="56565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>
            <a:spLocks/>
          </p:cNvSpPr>
          <p:nvPr/>
        </p:nvSpPr>
        <p:spPr>
          <a:xfrm>
            <a:off x="6937247" y="3766103"/>
            <a:ext cx="1665139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/>
        </p:spPr>
        <p:txBody>
          <a:bodyPr vert="horz" wrap="square" lIns="91440" tIns="45720" rIns="91440" bIns="45720" anchor="t">
            <a:spAutoFit/>
          </a:bodyPr>
          <a:lstStyle/>
          <a:p>
            <a:pPr eaLnBrk="0"/>
            <a:r>
              <a:rPr lang="en-US" altLang="ko-KR" sz="1400" dirty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카테고리별로 구분</a:t>
            </a:r>
            <a:endParaRPr lang="ko-KR" altLang="en-US" sz="1400" b="0" strike="noStrike" cap="none" dirty="0" smtClean="0">
              <a:solidFill>
                <a:srgbClr val="565658"/>
              </a:solidFill>
              <a:latin typeface="210 콤퓨타세탁 L" charset="0"/>
              <a:ea typeface="210 콤퓨타세탁 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785" y="645795"/>
            <a:ext cx="11314430" cy="5567045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2"/>
          <p:cNvGrpSpPr/>
          <p:nvPr/>
        </p:nvGrpSpPr>
        <p:grpSpPr>
          <a:xfrm>
            <a:off x="5390515" y="6434455"/>
            <a:ext cx="1411605" cy="94615"/>
            <a:chOff x="5390515" y="6434455"/>
            <a:chExt cx="1411605" cy="94615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51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45" y="6434455"/>
              <a:ext cx="94615" cy="94615"/>
            </a:xfrm>
            <a:prstGeom prst="ellipse">
              <a:avLst/>
            </a:prstGeom>
            <a:noFill/>
            <a:ln w="38100">
              <a:solidFill>
                <a:srgbClr val="F293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901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6200000">
              <a:off x="637794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16200000">
              <a:off x="670687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14375" y="525780"/>
            <a:ext cx="1941195" cy="26670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1565275" y="508635"/>
            <a:ext cx="817880" cy="3079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DB 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구현</a:t>
            </a:r>
            <a:endParaRPr lang="ko-KR" altLang="en-US" sz="1400" dirty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40" name="자유형 139"/>
          <p:cNvSpPr/>
          <p:nvPr/>
        </p:nvSpPr>
        <p:spPr>
          <a:xfrm>
            <a:off x="767715" y="294005"/>
            <a:ext cx="796925" cy="442595"/>
          </a:xfrm>
          <a:custGeom>
            <a:avLst/>
            <a:gdLst>
              <a:gd name="connsiteX0" fmla="*/ 1906329 w 3145074"/>
              <a:gd name="connsiteY0" fmla="*/ 0 h 1746961"/>
              <a:gd name="connsiteX1" fmla="*/ 2543211 w 3145074"/>
              <a:gd name="connsiteY1" fmla="*/ 519074 h 1746961"/>
              <a:gd name="connsiteX2" fmla="*/ 2550041 w 3145074"/>
              <a:gd name="connsiteY2" fmla="*/ 586822 h 1746961"/>
              <a:gd name="connsiteX3" fmla="*/ 2626000 w 3145074"/>
              <a:gd name="connsiteY3" fmla="*/ 594480 h 1746961"/>
              <a:gd name="connsiteX4" fmla="*/ 3145074 w 3145074"/>
              <a:gd name="connsiteY4" fmla="*/ 1231362 h 1746961"/>
              <a:gd name="connsiteX5" fmla="*/ 2954667 w 3145074"/>
              <a:gd name="connsiteY5" fmla="*/ 1691045 h 1746961"/>
              <a:gd name="connsiteX6" fmla="*/ 2886897 w 3145074"/>
              <a:gd name="connsiteY6" fmla="*/ 1746961 h 1746961"/>
              <a:gd name="connsiteX7" fmla="*/ 328154 w 3145074"/>
              <a:gd name="connsiteY7" fmla="*/ 1746961 h 1746961"/>
              <a:gd name="connsiteX8" fmla="*/ 311080 w 3145074"/>
              <a:gd name="connsiteY8" fmla="*/ 1741661 h 1746961"/>
              <a:gd name="connsiteX9" fmla="*/ 0 w 3145074"/>
              <a:gd name="connsiteY9" fmla="*/ 1272350 h 1746961"/>
              <a:gd name="connsiteX10" fmla="*/ 406688 w 3145074"/>
              <a:gd name="connsiteY10" fmla="*/ 773361 h 1746961"/>
              <a:gd name="connsiteX11" fmla="*/ 471248 w 3145074"/>
              <a:gd name="connsiteY11" fmla="*/ 766853 h 1746961"/>
              <a:gd name="connsiteX12" fmla="*/ 478693 w 3145074"/>
              <a:gd name="connsiteY12" fmla="*/ 742871 h 1746961"/>
              <a:gd name="connsiteX13" fmla="*/ 1049392 w 3145074"/>
              <a:gd name="connsiteY13" fmla="*/ 364586 h 1746961"/>
              <a:gd name="connsiteX14" fmla="*/ 1290480 w 3145074"/>
              <a:gd name="connsiteY14" fmla="*/ 413260 h 1746961"/>
              <a:gd name="connsiteX15" fmla="*/ 1300590 w 3145074"/>
              <a:gd name="connsiteY15" fmla="*/ 418747 h 1746961"/>
              <a:gd name="connsiteX16" fmla="*/ 1307327 w 3145074"/>
              <a:gd name="connsiteY16" fmla="*/ 397046 h 1746961"/>
              <a:gd name="connsiteX17" fmla="*/ 1906329 w 3145074"/>
              <a:gd name="connsiteY17" fmla="*/ 0 h 1746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45074" h="1746961">
                <a:moveTo>
                  <a:pt x="1906329" y="0"/>
                </a:moveTo>
                <a:cubicBezTo>
                  <a:pt x="2220485" y="0"/>
                  <a:pt x="2482593" y="222839"/>
                  <a:pt x="2543211" y="519074"/>
                </a:cubicBezTo>
                <a:lnTo>
                  <a:pt x="2550041" y="586822"/>
                </a:lnTo>
                <a:lnTo>
                  <a:pt x="2626000" y="594480"/>
                </a:lnTo>
                <a:cubicBezTo>
                  <a:pt x="2922235" y="655098"/>
                  <a:pt x="3145074" y="917206"/>
                  <a:pt x="3145074" y="1231362"/>
                </a:cubicBezTo>
                <a:cubicBezTo>
                  <a:pt x="3145074" y="1410880"/>
                  <a:pt x="3072310" y="1573402"/>
                  <a:pt x="2954667" y="1691045"/>
                </a:cubicBezTo>
                <a:lnTo>
                  <a:pt x="2886897" y="1746961"/>
                </a:lnTo>
                <a:lnTo>
                  <a:pt x="328154" y="1746961"/>
                </a:lnTo>
                <a:lnTo>
                  <a:pt x="311080" y="1741661"/>
                </a:lnTo>
                <a:cubicBezTo>
                  <a:pt x="128272" y="1664339"/>
                  <a:pt x="0" y="1483324"/>
                  <a:pt x="0" y="1272350"/>
                </a:cubicBezTo>
                <a:cubicBezTo>
                  <a:pt x="0" y="1026213"/>
                  <a:pt x="174592" y="820855"/>
                  <a:pt x="406688" y="773361"/>
                </a:cubicBezTo>
                <a:lnTo>
                  <a:pt x="471248" y="766853"/>
                </a:lnTo>
                <a:lnTo>
                  <a:pt x="478693" y="742871"/>
                </a:lnTo>
                <a:cubicBezTo>
                  <a:pt x="572719" y="520569"/>
                  <a:pt x="792840" y="364586"/>
                  <a:pt x="1049392" y="364586"/>
                </a:cubicBezTo>
                <a:cubicBezTo>
                  <a:pt x="1134910" y="364586"/>
                  <a:pt x="1216379" y="381918"/>
                  <a:pt x="1290480" y="413260"/>
                </a:cubicBezTo>
                <a:lnTo>
                  <a:pt x="1300590" y="418747"/>
                </a:lnTo>
                <a:lnTo>
                  <a:pt x="1307327" y="397046"/>
                </a:lnTo>
                <a:cubicBezTo>
                  <a:pt x="1406016" y="163719"/>
                  <a:pt x="1637053" y="0"/>
                  <a:pt x="1906329" y="0"/>
                </a:cubicBezTo>
                <a:close/>
              </a:path>
            </a:pathLst>
          </a:custGeom>
          <a:solidFill>
            <a:srgbClr val="F29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2" name="TextBox 141"/>
          <p:cNvSpPr txBox="1"/>
          <p:nvPr/>
        </p:nvSpPr>
        <p:spPr>
          <a:xfrm>
            <a:off x="998220" y="436245"/>
            <a:ext cx="335280" cy="36957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925" y="615950"/>
            <a:ext cx="6280150" cy="562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747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785" y="645795"/>
            <a:ext cx="11314430" cy="5567045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2"/>
          <p:cNvGrpSpPr/>
          <p:nvPr/>
        </p:nvGrpSpPr>
        <p:grpSpPr>
          <a:xfrm>
            <a:off x="5390515" y="6434455"/>
            <a:ext cx="1411605" cy="94615"/>
            <a:chOff x="5390515" y="6434455"/>
            <a:chExt cx="1411605" cy="94615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51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4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9010" y="6434455"/>
              <a:ext cx="94615" cy="94615"/>
            </a:xfrm>
            <a:prstGeom prst="ellipse">
              <a:avLst/>
            </a:prstGeom>
            <a:noFill/>
            <a:ln w="38100">
              <a:solidFill>
                <a:srgbClr val="FBC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6200000">
              <a:off x="637794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16200000">
              <a:off x="670687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14375" y="525779"/>
            <a:ext cx="3959225" cy="280035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185"/>
          <p:cNvGrpSpPr/>
          <p:nvPr/>
        </p:nvGrpSpPr>
        <p:grpSpPr>
          <a:xfrm>
            <a:off x="767715" y="294005"/>
            <a:ext cx="796925" cy="511810"/>
            <a:chOff x="767715" y="294005"/>
            <a:chExt cx="796925" cy="511810"/>
          </a:xfrm>
        </p:grpSpPr>
        <p:sp>
          <p:nvSpPr>
            <p:cNvPr id="140" name="자유형 139"/>
            <p:cNvSpPr/>
            <p:nvPr/>
          </p:nvSpPr>
          <p:spPr>
            <a:xfrm>
              <a:off x="767715" y="294005"/>
              <a:ext cx="796925" cy="442595"/>
            </a:xfrm>
            <a:custGeom>
              <a:avLst/>
              <a:gdLst>
                <a:gd name="connsiteX0" fmla="*/ 1906329 w 3145074"/>
                <a:gd name="connsiteY0" fmla="*/ 0 h 1746961"/>
                <a:gd name="connsiteX1" fmla="*/ 2543211 w 3145074"/>
                <a:gd name="connsiteY1" fmla="*/ 519074 h 1746961"/>
                <a:gd name="connsiteX2" fmla="*/ 2550041 w 3145074"/>
                <a:gd name="connsiteY2" fmla="*/ 586822 h 1746961"/>
                <a:gd name="connsiteX3" fmla="*/ 2626000 w 3145074"/>
                <a:gd name="connsiteY3" fmla="*/ 594480 h 1746961"/>
                <a:gd name="connsiteX4" fmla="*/ 3145074 w 3145074"/>
                <a:gd name="connsiteY4" fmla="*/ 1231362 h 1746961"/>
                <a:gd name="connsiteX5" fmla="*/ 2954667 w 3145074"/>
                <a:gd name="connsiteY5" fmla="*/ 1691045 h 1746961"/>
                <a:gd name="connsiteX6" fmla="*/ 2886897 w 3145074"/>
                <a:gd name="connsiteY6" fmla="*/ 1746961 h 1746961"/>
                <a:gd name="connsiteX7" fmla="*/ 328154 w 3145074"/>
                <a:gd name="connsiteY7" fmla="*/ 1746961 h 1746961"/>
                <a:gd name="connsiteX8" fmla="*/ 311080 w 3145074"/>
                <a:gd name="connsiteY8" fmla="*/ 1741661 h 1746961"/>
                <a:gd name="connsiteX9" fmla="*/ 0 w 3145074"/>
                <a:gd name="connsiteY9" fmla="*/ 1272350 h 1746961"/>
                <a:gd name="connsiteX10" fmla="*/ 406688 w 3145074"/>
                <a:gd name="connsiteY10" fmla="*/ 773361 h 1746961"/>
                <a:gd name="connsiteX11" fmla="*/ 471248 w 3145074"/>
                <a:gd name="connsiteY11" fmla="*/ 766853 h 1746961"/>
                <a:gd name="connsiteX12" fmla="*/ 478693 w 3145074"/>
                <a:gd name="connsiteY12" fmla="*/ 742871 h 1746961"/>
                <a:gd name="connsiteX13" fmla="*/ 1049392 w 3145074"/>
                <a:gd name="connsiteY13" fmla="*/ 364586 h 1746961"/>
                <a:gd name="connsiteX14" fmla="*/ 1290480 w 3145074"/>
                <a:gd name="connsiteY14" fmla="*/ 413260 h 1746961"/>
                <a:gd name="connsiteX15" fmla="*/ 1300590 w 3145074"/>
                <a:gd name="connsiteY15" fmla="*/ 418747 h 1746961"/>
                <a:gd name="connsiteX16" fmla="*/ 1307327 w 3145074"/>
                <a:gd name="connsiteY16" fmla="*/ 397046 h 1746961"/>
                <a:gd name="connsiteX17" fmla="*/ 1906329 w 3145074"/>
                <a:gd name="connsiteY17" fmla="*/ 0 h 174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45074" h="1746961">
                  <a:moveTo>
                    <a:pt x="1906329" y="0"/>
                  </a:moveTo>
                  <a:cubicBezTo>
                    <a:pt x="2220485" y="0"/>
                    <a:pt x="2482593" y="222839"/>
                    <a:pt x="2543211" y="519074"/>
                  </a:cubicBezTo>
                  <a:lnTo>
                    <a:pt x="2550041" y="586822"/>
                  </a:lnTo>
                  <a:lnTo>
                    <a:pt x="2626000" y="594480"/>
                  </a:lnTo>
                  <a:cubicBezTo>
                    <a:pt x="2922235" y="655098"/>
                    <a:pt x="3145074" y="917206"/>
                    <a:pt x="3145074" y="1231362"/>
                  </a:cubicBezTo>
                  <a:cubicBezTo>
                    <a:pt x="3145074" y="1410880"/>
                    <a:pt x="3072310" y="1573402"/>
                    <a:pt x="2954667" y="1691045"/>
                  </a:cubicBezTo>
                  <a:lnTo>
                    <a:pt x="2886897" y="1746961"/>
                  </a:lnTo>
                  <a:lnTo>
                    <a:pt x="328154" y="1746961"/>
                  </a:lnTo>
                  <a:lnTo>
                    <a:pt x="311080" y="1741661"/>
                  </a:lnTo>
                  <a:cubicBezTo>
                    <a:pt x="128272" y="1664339"/>
                    <a:pt x="0" y="1483324"/>
                    <a:pt x="0" y="1272350"/>
                  </a:cubicBezTo>
                  <a:cubicBezTo>
                    <a:pt x="0" y="1026213"/>
                    <a:pt x="174592" y="820855"/>
                    <a:pt x="406688" y="773361"/>
                  </a:cubicBezTo>
                  <a:lnTo>
                    <a:pt x="471248" y="766853"/>
                  </a:lnTo>
                  <a:lnTo>
                    <a:pt x="478693" y="742871"/>
                  </a:lnTo>
                  <a:cubicBezTo>
                    <a:pt x="572719" y="520569"/>
                    <a:pt x="792840" y="364586"/>
                    <a:pt x="1049392" y="364586"/>
                  </a:cubicBezTo>
                  <a:cubicBezTo>
                    <a:pt x="1134910" y="364586"/>
                    <a:pt x="1216379" y="381918"/>
                    <a:pt x="1290480" y="413260"/>
                  </a:cubicBezTo>
                  <a:lnTo>
                    <a:pt x="1300590" y="418747"/>
                  </a:lnTo>
                  <a:lnTo>
                    <a:pt x="1307327" y="397046"/>
                  </a:lnTo>
                  <a:cubicBezTo>
                    <a:pt x="1406016" y="163719"/>
                    <a:pt x="1637053" y="0"/>
                    <a:pt x="1906329" y="0"/>
                  </a:cubicBezTo>
                  <a:close/>
                </a:path>
              </a:pathLst>
            </a:custGeom>
            <a:solidFill>
              <a:srgbClr val="FBCC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998220" y="436245"/>
              <a:ext cx="297180" cy="36957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3</a:t>
              </a:r>
              <a:endParaRPr lang="ko-KR" altLang="en-US" dirty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1977B2A5-8481-4308-A854-D43AF55D0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79" y="1180367"/>
            <a:ext cx="5939224" cy="10549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7649513A-FEA5-48B7-AF7A-7AA8A15E4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966" y="1582023"/>
            <a:ext cx="1447800" cy="2171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FA2C3F47-7905-43E1-B34E-6C6559D70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58" y="4239865"/>
            <a:ext cx="5849637" cy="13270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E5313CF1-515F-4992-9AE4-A4963ECFE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5766" y="2840681"/>
            <a:ext cx="3984856" cy="3102072"/>
          </a:xfrm>
          <a:prstGeom prst="rect">
            <a:avLst/>
          </a:prstGeom>
        </p:spPr>
      </p:pic>
      <p:sp>
        <p:nvSpPr>
          <p:cNvPr id="23" name="TextBox 22"/>
          <p:cNvSpPr txBox="1">
            <a:spLocks/>
          </p:cNvSpPr>
          <p:nvPr/>
        </p:nvSpPr>
        <p:spPr>
          <a:xfrm>
            <a:off x="1565274" y="494664"/>
            <a:ext cx="3300237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주요 기능 – 관리자메뉴 </a:t>
            </a:r>
            <a:r>
              <a:rPr lang="ko-KR" altLang="en-US" sz="1400" b="0" strike="noStrike" cap="none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회원별 주문 목록</a:t>
            </a:r>
          </a:p>
        </p:txBody>
      </p:sp>
      <p:sp>
        <p:nvSpPr>
          <p:cNvPr id="25" name="TextBox 24"/>
          <p:cNvSpPr txBox="1">
            <a:spLocks/>
          </p:cNvSpPr>
          <p:nvPr/>
        </p:nvSpPr>
        <p:spPr>
          <a:xfrm>
            <a:off x="7632297" y="1058803"/>
            <a:ext cx="3689704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택배 배송 정보를 받아올 수 없어 </a:t>
            </a:r>
            <a:endParaRPr lang="en-US" altLang="ko-KR" sz="1400" dirty="0" smtClean="0">
              <a:solidFill>
                <a:srgbClr val="565658"/>
              </a:solidFill>
              <a:latin typeface="210 콤퓨타세탁 L" charset="0"/>
              <a:ea typeface="210 콤퓨타세탁 L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임시로 관리자가 직접 변경하는 시스템으로 구현</a:t>
            </a:r>
            <a:endParaRPr lang="ko-KR" altLang="en-US" sz="1400" b="0" strike="noStrike" cap="none" dirty="0" smtClean="0">
              <a:solidFill>
                <a:srgbClr val="565658"/>
              </a:solidFill>
              <a:latin typeface="210 콤퓨타세탁 L" charset="0"/>
              <a:ea typeface="210 콤퓨타세탁 L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44579" y="1195350"/>
            <a:ext cx="778416" cy="321717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557966" y="4239865"/>
            <a:ext cx="778416" cy="1327050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0422465" y="3465874"/>
            <a:ext cx="576962" cy="241846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785" y="645795"/>
            <a:ext cx="11314430" cy="5567045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2"/>
          <p:cNvGrpSpPr/>
          <p:nvPr/>
        </p:nvGrpSpPr>
        <p:grpSpPr>
          <a:xfrm>
            <a:off x="5390515" y="6434455"/>
            <a:ext cx="1411605" cy="94615"/>
            <a:chOff x="5390515" y="6434455"/>
            <a:chExt cx="1411605" cy="94615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51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4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9010" y="6434455"/>
              <a:ext cx="94615" cy="94615"/>
            </a:xfrm>
            <a:prstGeom prst="ellipse">
              <a:avLst/>
            </a:prstGeom>
            <a:noFill/>
            <a:ln w="38100">
              <a:solidFill>
                <a:srgbClr val="FBC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6200000">
              <a:off x="637794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16200000">
              <a:off x="670687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14375" y="525780"/>
            <a:ext cx="4013268" cy="26670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1565275" y="508635"/>
            <a:ext cx="3434742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주요 기능 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-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</a:t>
            </a:r>
            <a:r>
              <a:rPr lang="en-US" altLang="ko-KR" sz="1400" dirty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관리자메뉴 </a:t>
            </a:r>
            <a:r>
              <a:rPr lang="ko-KR" altLang="en-US" sz="1400" dirty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회원별 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QnA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목록</a:t>
            </a:r>
            <a:endParaRPr lang="ko-KR" altLang="en-US" sz="1400" dirty="0">
              <a:solidFill>
                <a:srgbClr val="565658"/>
              </a:solidFill>
              <a:latin typeface="210 콤퓨타세탁 L" charset="0"/>
              <a:ea typeface="210 콤퓨타세탁 L" charset="0"/>
            </a:endParaRPr>
          </a:p>
        </p:txBody>
      </p:sp>
      <p:grpSp>
        <p:nvGrpSpPr>
          <p:cNvPr id="3" name="그룹 185"/>
          <p:cNvGrpSpPr/>
          <p:nvPr/>
        </p:nvGrpSpPr>
        <p:grpSpPr>
          <a:xfrm>
            <a:off x="767715" y="294005"/>
            <a:ext cx="796925" cy="511810"/>
            <a:chOff x="767715" y="294005"/>
            <a:chExt cx="796925" cy="511810"/>
          </a:xfrm>
        </p:grpSpPr>
        <p:sp>
          <p:nvSpPr>
            <p:cNvPr id="140" name="자유형 139"/>
            <p:cNvSpPr/>
            <p:nvPr/>
          </p:nvSpPr>
          <p:spPr>
            <a:xfrm>
              <a:off x="767715" y="294005"/>
              <a:ext cx="796925" cy="442595"/>
            </a:xfrm>
            <a:custGeom>
              <a:avLst/>
              <a:gdLst>
                <a:gd name="connsiteX0" fmla="*/ 1906329 w 3145074"/>
                <a:gd name="connsiteY0" fmla="*/ 0 h 1746961"/>
                <a:gd name="connsiteX1" fmla="*/ 2543211 w 3145074"/>
                <a:gd name="connsiteY1" fmla="*/ 519074 h 1746961"/>
                <a:gd name="connsiteX2" fmla="*/ 2550041 w 3145074"/>
                <a:gd name="connsiteY2" fmla="*/ 586822 h 1746961"/>
                <a:gd name="connsiteX3" fmla="*/ 2626000 w 3145074"/>
                <a:gd name="connsiteY3" fmla="*/ 594480 h 1746961"/>
                <a:gd name="connsiteX4" fmla="*/ 3145074 w 3145074"/>
                <a:gd name="connsiteY4" fmla="*/ 1231362 h 1746961"/>
                <a:gd name="connsiteX5" fmla="*/ 2954667 w 3145074"/>
                <a:gd name="connsiteY5" fmla="*/ 1691045 h 1746961"/>
                <a:gd name="connsiteX6" fmla="*/ 2886897 w 3145074"/>
                <a:gd name="connsiteY6" fmla="*/ 1746961 h 1746961"/>
                <a:gd name="connsiteX7" fmla="*/ 328154 w 3145074"/>
                <a:gd name="connsiteY7" fmla="*/ 1746961 h 1746961"/>
                <a:gd name="connsiteX8" fmla="*/ 311080 w 3145074"/>
                <a:gd name="connsiteY8" fmla="*/ 1741661 h 1746961"/>
                <a:gd name="connsiteX9" fmla="*/ 0 w 3145074"/>
                <a:gd name="connsiteY9" fmla="*/ 1272350 h 1746961"/>
                <a:gd name="connsiteX10" fmla="*/ 406688 w 3145074"/>
                <a:gd name="connsiteY10" fmla="*/ 773361 h 1746961"/>
                <a:gd name="connsiteX11" fmla="*/ 471248 w 3145074"/>
                <a:gd name="connsiteY11" fmla="*/ 766853 h 1746961"/>
                <a:gd name="connsiteX12" fmla="*/ 478693 w 3145074"/>
                <a:gd name="connsiteY12" fmla="*/ 742871 h 1746961"/>
                <a:gd name="connsiteX13" fmla="*/ 1049392 w 3145074"/>
                <a:gd name="connsiteY13" fmla="*/ 364586 h 1746961"/>
                <a:gd name="connsiteX14" fmla="*/ 1290480 w 3145074"/>
                <a:gd name="connsiteY14" fmla="*/ 413260 h 1746961"/>
                <a:gd name="connsiteX15" fmla="*/ 1300590 w 3145074"/>
                <a:gd name="connsiteY15" fmla="*/ 418747 h 1746961"/>
                <a:gd name="connsiteX16" fmla="*/ 1307327 w 3145074"/>
                <a:gd name="connsiteY16" fmla="*/ 397046 h 1746961"/>
                <a:gd name="connsiteX17" fmla="*/ 1906329 w 3145074"/>
                <a:gd name="connsiteY17" fmla="*/ 0 h 174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45074" h="1746961">
                  <a:moveTo>
                    <a:pt x="1906329" y="0"/>
                  </a:moveTo>
                  <a:cubicBezTo>
                    <a:pt x="2220485" y="0"/>
                    <a:pt x="2482593" y="222839"/>
                    <a:pt x="2543211" y="519074"/>
                  </a:cubicBezTo>
                  <a:lnTo>
                    <a:pt x="2550041" y="586822"/>
                  </a:lnTo>
                  <a:lnTo>
                    <a:pt x="2626000" y="594480"/>
                  </a:lnTo>
                  <a:cubicBezTo>
                    <a:pt x="2922235" y="655098"/>
                    <a:pt x="3145074" y="917206"/>
                    <a:pt x="3145074" y="1231362"/>
                  </a:cubicBezTo>
                  <a:cubicBezTo>
                    <a:pt x="3145074" y="1410880"/>
                    <a:pt x="3072310" y="1573402"/>
                    <a:pt x="2954667" y="1691045"/>
                  </a:cubicBezTo>
                  <a:lnTo>
                    <a:pt x="2886897" y="1746961"/>
                  </a:lnTo>
                  <a:lnTo>
                    <a:pt x="328154" y="1746961"/>
                  </a:lnTo>
                  <a:lnTo>
                    <a:pt x="311080" y="1741661"/>
                  </a:lnTo>
                  <a:cubicBezTo>
                    <a:pt x="128272" y="1664339"/>
                    <a:pt x="0" y="1483324"/>
                    <a:pt x="0" y="1272350"/>
                  </a:cubicBezTo>
                  <a:cubicBezTo>
                    <a:pt x="0" y="1026213"/>
                    <a:pt x="174592" y="820855"/>
                    <a:pt x="406688" y="773361"/>
                  </a:cubicBezTo>
                  <a:lnTo>
                    <a:pt x="471248" y="766853"/>
                  </a:lnTo>
                  <a:lnTo>
                    <a:pt x="478693" y="742871"/>
                  </a:lnTo>
                  <a:cubicBezTo>
                    <a:pt x="572719" y="520569"/>
                    <a:pt x="792840" y="364586"/>
                    <a:pt x="1049392" y="364586"/>
                  </a:cubicBezTo>
                  <a:cubicBezTo>
                    <a:pt x="1134910" y="364586"/>
                    <a:pt x="1216379" y="381918"/>
                    <a:pt x="1290480" y="413260"/>
                  </a:cubicBezTo>
                  <a:lnTo>
                    <a:pt x="1300590" y="418747"/>
                  </a:lnTo>
                  <a:lnTo>
                    <a:pt x="1307327" y="397046"/>
                  </a:lnTo>
                  <a:cubicBezTo>
                    <a:pt x="1406016" y="163719"/>
                    <a:pt x="1637053" y="0"/>
                    <a:pt x="1906329" y="0"/>
                  </a:cubicBezTo>
                  <a:close/>
                </a:path>
              </a:pathLst>
            </a:custGeom>
            <a:solidFill>
              <a:srgbClr val="FBCC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998220" y="436245"/>
              <a:ext cx="297180" cy="36957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3</a:t>
              </a:r>
              <a:endParaRPr lang="ko-KR" altLang="en-US" dirty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D469CA6F-8257-45FF-86B4-C1AAAA36E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527" y="1177211"/>
            <a:ext cx="9232900" cy="146369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937F0B7D-10E1-4240-9600-1EAC1E3CF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985" y="3154208"/>
            <a:ext cx="5073306" cy="273521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2680971" y="1494562"/>
            <a:ext cx="1103630" cy="524625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3519783" y="889555"/>
            <a:ext cx="3005646" cy="562530"/>
            <a:chOff x="7882445" y="1904365"/>
            <a:chExt cx="3005646" cy="562530"/>
          </a:xfrm>
        </p:grpSpPr>
        <p:cxnSp>
          <p:nvCxnSpPr>
            <p:cNvPr id="30" name="직선 연결선 29"/>
            <p:cNvCxnSpPr/>
            <p:nvPr/>
          </p:nvCxnSpPr>
          <p:spPr>
            <a:xfrm flipV="1">
              <a:off x="8099425" y="2171700"/>
              <a:ext cx="2788666" cy="4445"/>
            </a:xfrm>
            <a:prstGeom prst="line">
              <a:avLst/>
            </a:prstGeom>
            <a:ln w="19050" cap="rnd">
              <a:solidFill>
                <a:srgbClr val="5656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타원 30"/>
            <p:cNvSpPr/>
            <p:nvPr/>
          </p:nvSpPr>
          <p:spPr>
            <a:xfrm>
              <a:off x="7882445" y="2430065"/>
              <a:ext cx="40005" cy="36830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연결선 31"/>
            <p:cNvCxnSpPr/>
            <p:nvPr/>
          </p:nvCxnSpPr>
          <p:spPr>
            <a:xfrm flipV="1">
              <a:off x="7901575" y="2176145"/>
              <a:ext cx="193675" cy="274983"/>
            </a:xfrm>
            <a:prstGeom prst="line">
              <a:avLst/>
            </a:prstGeom>
            <a:ln w="19050" cap="rnd">
              <a:solidFill>
                <a:srgbClr val="5656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8616315" y="1904365"/>
              <a:ext cx="2271776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solidFill>
                    <a:srgbClr val="565658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구매상품에 대한 문의도 가능</a:t>
              </a:r>
              <a:endParaRPr lang="ko-KR" altLang="en-US" sz="1400" dirty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8205811" y="2528869"/>
            <a:ext cx="3169373" cy="333177"/>
            <a:chOff x="7865745" y="1878965"/>
            <a:chExt cx="3169373" cy="333177"/>
          </a:xfrm>
        </p:grpSpPr>
        <p:cxnSp>
          <p:nvCxnSpPr>
            <p:cNvPr id="39" name="직선 연결선 38"/>
            <p:cNvCxnSpPr/>
            <p:nvPr/>
          </p:nvCxnSpPr>
          <p:spPr>
            <a:xfrm flipV="1">
              <a:off x="8099425" y="2167255"/>
              <a:ext cx="2893877" cy="8890"/>
            </a:xfrm>
            <a:prstGeom prst="line">
              <a:avLst/>
            </a:prstGeom>
            <a:ln w="19050" cap="rnd">
              <a:solidFill>
                <a:srgbClr val="5656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타원 39"/>
            <p:cNvSpPr/>
            <p:nvPr/>
          </p:nvSpPr>
          <p:spPr>
            <a:xfrm>
              <a:off x="7865745" y="1878965"/>
              <a:ext cx="40005" cy="36830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1" name="직선 연결선 40"/>
            <p:cNvCxnSpPr/>
            <p:nvPr/>
          </p:nvCxnSpPr>
          <p:spPr>
            <a:xfrm>
              <a:off x="7891780" y="1899285"/>
              <a:ext cx="207645" cy="276860"/>
            </a:xfrm>
            <a:prstGeom prst="line">
              <a:avLst/>
            </a:prstGeom>
            <a:ln w="19050" cap="rnd">
              <a:solidFill>
                <a:srgbClr val="5656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8343355" y="1904365"/>
              <a:ext cx="2691763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solidFill>
                    <a:srgbClr val="565658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관리자가 답변을 할 수 있도록 구현</a:t>
              </a:r>
              <a:endParaRPr lang="ko-KR" altLang="en-US" sz="1400" dirty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</p:grpSp>
      <p:sp>
        <p:nvSpPr>
          <p:cNvPr id="44" name="타원 43"/>
          <p:cNvSpPr>
            <a:spLocks/>
          </p:cNvSpPr>
          <p:nvPr/>
        </p:nvSpPr>
        <p:spPr>
          <a:xfrm>
            <a:off x="3738641" y="4302700"/>
            <a:ext cx="64135" cy="66040"/>
          </a:xfrm>
          <a:prstGeom prst="ellipse">
            <a:avLst/>
          </a:prstGeom>
          <a:solidFill>
            <a:srgbClr val="56565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3785631" y="4336990"/>
            <a:ext cx="4405062" cy="1270"/>
          </a:xfrm>
          <a:prstGeom prst="line">
            <a:avLst/>
          </a:prstGeom>
          <a:ln w="19050" cap="rnd" cmpd="sng">
            <a:solidFill>
              <a:srgbClr val="56565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>
            <a:spLocks/>
          </p:cNvSpPr>
          <p:nvPr/>
        </p:nvSpPr>
        <p:spPr>
          <a:xfrm>
            <a:off x="4156373" y="3994923"/>
            <a:ext cx="4786470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0" strike="noStrike" cap="none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고객센터 페이지에서도 사용자의 문의에 대한 답변가능</a:t>
            </a:r>
          </a:p>
        </p:txBody>
      </p:sp>
    </p:spTree>
    <p:extLst>
      <p:ext uri="{BB962C8B-B14F-4D97-AF65-F5344CB8AC3E}">
        <p14:creationId xmlns:p14="http://schemas.microsoft.com/office/powerpoint/2010/main" val="3652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83CCE587-14B0-4C01-B763-09B14ECF6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5" y="941391"/>
            <a:ext cx="5224591" cy="166939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38785" y="645795"/>
            <a:ext cx="11314430" cy="5567045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2"/>
          <p:cNvGrpSpPr/>
          <p:nvPr/>
        </p:nvGrpSpPr>
        <p:grpSpPr>
          <a:xfrm>
            <a:off x="5390515" y="6434455"/>
            <a:ext cx="1411605" cy="94615"/>
            <a:chOff x="5390515" y="6434455"/>
            <a:chExt cx="1411605" cy="94615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51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4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9010" y="6434455"/>
              <a:ext cx="94615" cy="94615"/>
            </a:xfrm>
            <a:prstGeom prst="ellipse">
              <a:avLst/>
            </a:prstGeom>
            <a:noFill/>
            <a:ln w="38100">
              <a:solidFill>
                <a:srgbClr val="FBC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6200000">
              <a:off x="637794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16200000">
              <a:off x="670687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C1B24657-28ED-42CE-BC9E-DF62D526C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" y="3073600"/>
            <a:ext cx="5462942" cy="29882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36BC9524-5A08-4A10-96A1-498C84FE1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940" y="922233"/>
            <a:ext cx="4998097" cy="298799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462DDD9D-9C6D-4F03-82EC-63877428A6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7820" y="4170062"/>
            <a:ext cx="3818336" cy="1610934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714375" y="525780"/>
            <a:ext cx="3186416" cy="26670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565275" y="508635"/>
            <a:ext cx="2432793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주요 기능 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-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</a:t>
            </a:r>
            <a:r>
              <a:rPr lang="en-US" altLang="ko-KR" sz="1400" dirty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관리자메뉴 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FAQ</a:t>
            </a:r>
            <a:endParaRPr lang="ko-KR" altLang="en-US" sz="1400" dirty="0">
              <a:solidFill>
                <a:srgbClr val="565658"/>
              </a:solidFill>
              <a:latin typeface="210 콤퓨타세탁 L" charset="0"/>
              <a:ea typeface="210 콤퓨타세탁 L" charset="0"/>
            </a:endParaRPr>
          </a:p>
        </p:txBody>
      </p:sp>
      <p:grpSp>
        <p:nvGrpSpPr>
          <p:cNvPr id="3" name="그룹 185"/>
          <p:cNvGrpSpPr/>
          <p:nvPr/>
        </p:nvGrpSpPr>
        <p:grpSpPr>
          <a:xfrm>
            <a:off x="767715" y="294005"/>
            <a:ext cx="796925" cy="511810"/>
            <a:chOff x="767715" y="294005"/>
            <a:chExt cx="796925" cy="511810"/>
          </a:xfrm>
        </p:grpSpPr>
        <p:sp>
          <p:nvSpPr>
            <p:cNvPr id="140" name="자유형 139"/>
            <p:cNvSpPr/>
            <p:nvPr/>
          </p:nvSpPr>
          <p:spPr>
            <a:xfrm>
              <a:off x="767715" y="294005"/>
              <a:ext cx="796925" cy="442595"/>
            </a:xfrm>
            <a:custGeom>
              <a:avLst/>
              <a:gdLst>
                <a:gd name="connsiteX0" fmla="*/ 1906329 w 3145074"/>
                <a:gd name="connsiteY0" fmla="*/ 0 h 1746961"/>
                <a:gd name="connsiteX1" fmla="*/ 2543211 w 3145074"/>
                <a:gd name="connsiteY1" fmla="*/ 519074 h 1746961"/>
                <a:gd name="connsiteX2" fmla="*/ 2550041 w 3145074"/>
                <a:gd name="connsiteY2" fmla="*/ 586822 h 1746961"/>
                <a:gd name="connsiteX3" fmla="*/ 2626000 w 3145074"/>
                <a:gd name="connsiteY3" fmla="*/ 594480 h 1746961"/>
                <a:gd name="connsiteX4" fmla="*/ 3145074 w 3145074"/>
                <a:gd name="connsiteY4" fmla="*/ 1231362 h 1746961"/>
                <a:gd name="connsiteX5" fmla="*/ 2954667 w 3145074"/>
                <a:gd name="connsiteY5" fmla="*/ 1691045 h 1746961"/>
                <a:gd name="connsiteX6" fmla="*/ 2886897 w 3145074"/>
                <a:gd name="connsiteY6" fmla="*/ 1746961 h 1746961"/>
                <a:gd name="connsiteX7" fmla="*/ 328154 w 3145074"/>
                <a:gd name="connsiteY7" fmla="*/ 1746961 h 1746961"/>
                <a:gd name="connsiteX8" fmla="*/ 311080 w 3145074"/>
                <a:gd name="connsiteY8" fmla="*/ 1741661 h 1746961"/>
                <a:gd name="connsiteX9" fmla="*/ 0 w 3145074"/>
                <a:gd name="connsiteY9" fmla="*/ 1272350 h 1746961"/>
                <a:gd name="connsiteX10" fmla="*/ 406688 w 3145074"/>
                <a:gd name="connsiteY10" fmla="*/ 773361 h 1746961"/>
                <a:gd name="connsiteX11" fmla="*/ 471248 w 3145074"/>
                <a:gd name="connsiteY11" fmla="*/ 766853 h 1746961"/>
                <a:gd name="connsiteX12" fmla="*/ 478693 w 3145074"/>
                <a:gd name="connsiteY12" fmla="*/ 742871 h 1746961"/>
                <a:gd name="connsiteX13" fmla="*/ 1049392 w 3145074"/>
                <a:gd name="connsiteY13" fmla="*/ 364586 h 1746961"/>
                <a:gd name="connsiteX14" fmla="*/ 1290480 w 3145074"/>
                <a:gd name="connsiteY14" fmla="*/ 413260 h 1746961"/>
                <a:gd name="connsiteX15" fmla="*/ 1300590 w 3145074"/>
                <a:gd name="connsiteY15" fmla="*/ 418747 h 1746961"/>
                <a:gd name="connsiteX16" fmla="*/ 1307327 w 3145074"/>
                <a:gd name="connsiteY16" fmla="*/ 397046 h 1746961"/>
                <a:gd name="connsiteX17" fmla="*/ 1906329 w 3145074"/>
                <a:gd name="connsiteY17" fmla="*/ 0 h 174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45074" h="1746961">
                  <a:moveTo>
                    <a:pt x="1906329" y="0"/>
                  </a:moveTo>
                  <a:cubicBezTo>
                    <a:pt x="2220485" y="0"/>
                    <a:pt x="2482593" y="222839"/>
                    <a:pt x="2543211" y="519074"/>
                  </a:cubicBezTo>
                  <a:lnTo>
                    <a:pt x="2550041" y="586822"/>
                  </a:lnTo>
                  <a:lnTo>
                    <a:pt x="2626000" y="594480"/>
                  </a:lnTo>
                  <a:cubicBezTo>
                    <a:pt x="2922235" y="655098"/>
                    <a:pt x="3145074" y="917206"/>
                    <a:pt x="3145074" y="1231362"/>
                  </a:cubicBezTo>
                  <a:cubicBezTo>
                    <a:pt x="3145074" y="1410880"/>
                    <a:pt x="3072310" y="1573402"/>
                    <a:pt x="2954667" y="1691045"/>
                  </a:cubicBezTo>
                  <a:lnTo>
                    <a:pt x="2886897" y="1746961"/>
                  </a:lnTo>
                  <a:lnTo>
                    <a:pt x="328154" y="1746961"/>
                  </a:lnTo>
                  <a:lnTo>
                    <a:pt x="311080" y="1741661"/>
                  </a:lnTo>
                  <a:cubicBezTo>
                    <a:pt x="128272" y="1664339"/>
                    <a:pt x="0" y="1483324"/>
                    <a:pt x="0" y="1272350"/>
                  </a:cubicBezTo>
                  <a:cubicBezTo>
                    <a:pt x="0" y="1026213"/>
                    <a:pt x="174592" y="820855"/>
                    <a:pt x="406688" y="773361"/>
                  </a:cubicBezTo>
                  <a:lnTo>
                    <a:pt x="471248" y="766853"/>
                  </a:lnTo>
                  <a:lnTo>
                    <a:pt x="478693" y="742871"/>
                  </a:lnTo>
                  <a:cubicBezTo>
                    <a:pt x="572719" y="520569"/>
                    <a:pt x="792840" y="364586"/>
                    <a:pt x="1049392" y="364586"/>
                  </a:cubicBezTo>
                  <a:cubicBezTo>
                    <a:pt x="1134910" y="364586"/>
                    <a:pt x="1216379" y="381918"/>
                    <a:pt x="1290480" y="413260"/>
                  </a:cubicBezTo>
                  <a:lnTo>
                    <a:pt x="1300590" y="418747"/>
                  </a:lnTo>
                  <a:lnTo>
                    <a:pt x="1307327" y="397046"/>
                  </a:lnTo>
                  <a:cubicBezTo>
                    <a:pt x="1406016" y="163719"/>
                    <a:pt x="1637053" y="0"/>
                    <a:pt x="1906329" y="0"/>
                  </a:cubicBezTo>
                  <a:close/>
                </a:path>
              </a:pathLst>
            </a:custGeom>
            <a:solidFill>
              <a:srgbClr val="FBCC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998220" y="436245"/>
              <a:ext cx="297180" cy="36957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3</a:t>
              </a:r>
              <a:endParaRPr lang="ko-KR" altLang="en-US" dirty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2797161" y="2416571"/>
            <a:ext cx="1103630" cy="262312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0628469" y="3653808"/>
            <a:ext cx="957174" cy="262313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 rot="5400000">
            <a:off x="2820892" y="2983693"/>
            <a:ext cx="1118235" cy="525780"/>
            <a:chOff x="5888990" y="3105150"/>
            <a:chExt cx="1118235" cy="525780"/>
          </a:xfrm>
        </p:grpSpPr>
        <p:sp>
          <p:nvSpPr>
            <p:cNvPr id="26" name="갈매기형 수장 25"/>
            <p:cNvSpPr/>
            <p:nvPr/>
          </p:nvSpPr>
          <p:spPr>
            <a:xfrm>
              <a:off x="6718935" y="3105150"/>
              <a:ext cx="288290" cy="525780"/>
            </a:xfrm>
            <a:prstGeom prst="chevron">
              <a:avLst/>
            </a:prstGeom>
            <a:solidFill>
              <a:srgbClr val="4747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27" name="갈매기형 수장 26"/>
            <p:cNvSpPr/>
            <p:nvPr/>
          </p:nvSpPr>
          <p:spPr>
            <a:xfrm>
              <a:off x="6511925" y="3105150"/>
              <a:ext cx="288290" cy="525780"/>
            </a:xfrm>
            <a:prstGeom prst="chevron">
              <a:avLst/>
            </a:prstGeom>
            <a:solidFill>
              <a:srgbClr val="47474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28" name="갈매기형 수장 27"/>
            <p:cNvSpPr/>
            <p:nvPr/>
          </p:nvSpPr>
          <p:spPr>
            <a:xfrm>
              <a:off x="6304280" y="3105150"/>
              <a:ext cx="288290" cy="525780"/>
            </a:xfrm>
            <a:prstGeom prst="chevron">
              <a:avLst/>
            </a:prstGeom>
            <a:solidFill>
              <a:srgbClr val="474747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29" name="갈매기형 수장 28"/>
            <p:cNvSpPr/>
            <p:nvPr/>
          </p:nvSpPr>
          <p:spPr>
            <a:xfrm>
              <a:off x="6096635" y="3105150"/>
              <a:ext cx="288290" cy="525780"/>
            </a:xfrm>
            <a:prstGeom prst="chevron">
              <a:avLst/>
            </a:prstGeom>
            <a:solidFill>
              <a:srgbClr val="474747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30" name="갈매기형 수장 29"/>
            <p:cNvSpPr/>
            <p:nvPr/>
          </p:nvSpPr>
          <p:spPr>
            <a:xfrm>
              <a:off x="5888990" y="3105150"/>
              <a:ext cx="288290" cy="525780"/>
            </a:xfrm>
            <a:prstGeom prst="chevron">
              <a:avLst/>
            </a:prstGeom>
            <a:solidFill>
              <a:srgbClr val="474747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 rot="7875104">
            <a:off x="10069351" y="4274576"/>
            <a:ext cx="1118235" cy="525780"/>
            <a:chOff x="5888990" y="3105150"/>
            <a:chExt cx="1118235" cy="525780"/>
          </a:xfrm>
        </p:grpSpPr>
        <p:sp>
          <p:nvSpPr>
            <p:cNvPr id="32" name="갈매기형 수장 31"/>
            <p:cNvSpPr/>
            <p:nvPr/>
          </p:nvSpPr>
          <p:spPr>
            <a:xfrm>
              <a:off x="6718935" y="3105150"/>
              <a:ext cx="288290" cy="525780"/>
            </a:xfrm>
            <a:prstGeom prst="chevron">
              <a:avLst/>
            </a:prstGeom>
            <a:solidFill>
              <a:srgbClr val="4747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33" name="갈매기형 수장 32"/>
            <p:cNvSpPr/>
            <p:nvPr/>
          </p:nvSpPr>
          <p:spPr>
            <a:xfrm>
              <a:off x="6511925" y="3105150"/>
              <a:ext cx="288290" cy="525780"/>
            </a:xfrm>
            <a:prstGeom prst="chevron">
              <a:avLst/>
            </a:prstGeom>
            <a:solidFill>
              <a:srgbClr val="47474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34" name="갈매기형 수장 33"/>
            <p:cNvSpPr/>
            <p:nvPr/>
          </p:nvSpPr>
          <p:spPr>
            <a:xfrm>
              <a:off x="6304280" y="3105150"/>
              <a:ext cx="288290" cy="525780"/>
            </a:xfrm>
            <a:prstGeom prst="chevron">
              <a:avLst/>
            </a:prstGeom>
            <a:solidFill>
              <a:srgbClr val="474747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35" name="갈매기형 수장 34"/>
            <p:cNvSpPr/>
            <p:nvPr/>
          </p:nvSpPr>
          <p:spPr>
            <a:xfrm>
              <a:off x="6096635" y="3105150"/>
              <a:ext cx="288290" cy="525780"/>
            </a:xfrm>
            <a:prstGeom prst="chevron">
              <a:avLst/>
            </a:prstGeom>
            <a:solidFill>
              <a:srgbClr val="474747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  <p:sp>
          <p:nvSpPr>
            <p:cNvPr id="36" name="갈매기형 수장 35"/>
            <p:cNvSpPr/>
            <p:nvPr/>
          </p:nvSpPr>
          <p:spPr>
            <a:xfrm>
              <a:off x="5888990" y="3105150"/>
              <a:ext cx="288290" cy="525780"/>
            </a:xfrm>
            <a:prstGeom prst="chevron">
              <a:avLst/>
            </a:prstGeom>
            <a:solidFill>
              <a:srgbClr val="474747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B7DEE8"/>
                </a:solidFill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3814556" y="1490706"/>
            <a:ext cx="354650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관리자는 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FAQ 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글을 작성 및 수정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, 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삭제 가능</a:t>
            </a:r>
            <a:endParaRPr lang="ko-KR" altLang="en-US" sz="1400" dirty="0">
              <a:solidFill>
                <a:srgbClr val="565658"/>
              </a:solidFill>
              <a:latin typeface="210 콤퓨타세탁 L" charset="0"/>
              <a:ea typeface="210 콤퓨타세탁 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785" y="645795"/>
            <a:ext cx="11314430" cy="5567045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2"/>
          <p:cNvGrpSpPr/>
          <p:nvPr/>
        </p:nvGrpSpPr>
        <p:grpSpPr>
          <a:xfrm>
            <a:off x="5390515" y="6434455"/>
            <a:ext cx="1411605" cy="94615"/>
            <a:chOff x="5390515" y="6434455"/>
            <a:chExt cx="1411605" cy="94615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51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4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9010" y="6434455"/>
              <a:ext cx="94615" cy="94615"/>
            </a:xfrm>
            <a:prstGeom prst="ellipse">
              <a:avLst/>
            </a:prstGeom>
            <a:noFill/>
            <a:ln w="38100">
              <a:solidFill>
                <a:srgbClr val="FBC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6200000">
              <a:off x="637794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16200000">
              <a:off x="670687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F8880EC1-9F39-42EF-AEBB-E262555DB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613" y="960928"/>
            <a:ext cx="4345241" cy="26129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F2DAC900-AF73-4EA9-965C-35F940D4B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649" y="3763997"/>
            <a:ext cx="3861092" cy="206406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51CA5295-EC60-4727-82D5-3ADF5BD59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453" y="870623"/>
            <a:ext cx="3892002" cy="308010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093B7A70-6E7F-4C9F-9667-0305459D0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8215" y="4012876"/>
            <a:ext cx="4533122" cy="2021761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093089" y="3429317"/>
            <a:ext cx="776288" cy="194897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14374" y="515302"/>
            <a:ext cx="3556375" cy="277178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565275" y="508635"/>
            <a:ext cx="2705475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주요 기능 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-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</a:t>
            </a:r>
            <a:r>
              <a:rPr lang="en-US" altLang="ko-KR" sz="1400" dirty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관리자메뉴 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공지사항</a:t>
            </a:r>
            <a:endParaRPr lang="ko-KR" altLang="en-US" sz="1400" dirty="0">
              <a:solidFill>
                <a:srgbClr val="565658"/>
              </a:solidFill>
              <a:latin typeface="210 콤퓨타세탁 L" charset="0"/>
              <a:ea typeface="210 콤퓨타세탁 L" charset="0"/>
            </a:endParaRPr>
          </a:p>
        </p:txBody>
      </p:sp>
      <p:grpSp>
        <p:nvGrpSpPr>
          <p:cNvPr id="3" name="그룹 185"/>
          <p:cNvGrpSpPr/>
          <p:nvPr/>
        </p:nvGrpSpPr>
        <p:grpSpPr>
          <a:xfrm>
            <a:off x="767715" y="294005"/>
            <a:ext cx="796925" cy="511810"/>
            <a:chOff x="767715" y="294005"/>
            <a:chExt cx="796925" cy="511810"/>
          </a:xfrm>
        </p:grpSpPr>
        <p:sp>
          <p:nvSpPr>
            <p:cNvPr id="140" name="자유형 139"/>
            <p:cNvSpPr/>
            <p:nvPr/>
          </p:nvSpPr>
          <p:spPr>
            <a:xfrm>
              <a:off x="767715" y="294005"/>
              <a:ext cx="796925" cy="442595"/>
            </a:xfrm>
            <a:custGeom>
              <a:avLst/>
              <a:gdLst>
                <a:gd name="connsiteX0" fmla="*/ 1906329 w 3145074"/>
                <a:gd name="connsiteY0" fmla="*/ 0 h 1746961"/>
                <a:gd name="connsiteX1" fmla="*/ 2543211 w 3145074"/>
                <a:gd name="connsiteY1" fmla="*/ 519074 h 1746961"/>
                <a:gd name="connsiteX2" fmla="*/ 2550041 w 3145074"/>
                <a:gd name="connsiteY2" fmla="*/ 586822 h 1746961"/>
                <a:gd name="connsiteX3" fmla="*/ 2626000 w 3145074"/>
                <a:gd name="connsiteY3" fmla="*/ 594480 h 1746961"/>
                <a:gd name="connsiteX4" fmla="*/ 3145074 w 3145074"/>
                <a:gd name="connsiteY4" fmla="*/ 1231362 h 1746961"/>
                <a:gd name="connsiteX5" fmla="*/ 2954667 w 3145074"/>
                <a:gd name="connsiteY5" fmla="*/ 1691045 h 1746961"/>
                <a:gd name="connsiteX6" fmla="*/ 2886897 w 3145074"/>
                <a:gd name="connsiteY6" fmla="*/ 1746961 h 1746961"/>
                <a:gd name="connsiteX7" fmla="*/ 328154 w 3145074"/>
                <a:gd name="connsiteY7" fmla="*/ 1746961 h 1746961"/>
                <a:gd name="connsiteX8" fmla="*/ 311080 w 3145074"/>
                <a:gd name="connsiteY8" fmla="*/ 1741661 h 1746961"/>
                <a:gd name="connsiteX9" fmla="*/ 0 w 3145074"/>
                <a:gd name="connsiteY9" fmla="*/ 1272350 h 1746961"/>
                <a:gd name="connsiteX10" fmla="*/ 406688 w 3145074"/>
                <a:gd name="connsiteY10" fmla="*/ 773361 h 1746961"/>
                <a:gd name="connsiteX11" fmla="*/ 471248 w 3145074"/>
                <a:gd name="connsiteY11" fmla="*/ 766853 h 1746961"/>
                <a:gd name="connsiteX12" fmla="*/ 478693 w 3145074"/>
                <a:gd name="connsiteY12" fmla="*/ 742871 h 1746961"/>
                <a:gd name="connsiteX13" fmla="*/ 1049392 w 3145074"/>
                <a:gd name="connsiteY13" fmla="*/ 364586 h 1746961"/>
                <a:gd name="connsiteX14" fmla="*/ 1290480 w 3145074"/>
                <a:gd name="connsiteY14" fmla="*/ 413260 h 1746961"/>
                <a:gd name="connsiteX15" fmla="*/ 1300590 w 3145074"/>
                <a:gd name="connsiteY15" fmla="*/ 418747 h 1746961"/>
                <a:gd name="connsiteX16" fmla="*/ 1307327 w 3145074"/>
                <a:gd name="connsiteY16" fmla="*/ 397046 h 1746961"/>
                <a:gd name="connsiteX17" fmla="*/ 1906329 w 3145074"/>
                <a:gd name="connsiteY17" fmla="*/ 0 h 174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45074" h="1746961">
                  <a:moveTo>
                    <a:pt x="1906329" y="0"/>
                  </a:moveTo>
                  <a:cubicBezTo>
                    <a:pt x="2220485" y="0"/>
                    <a:pt x="2482593" y="222839"/>
                    <a:pt x="2543211" y="519074"/>
                  </a:cubicBezTo>
                  <a:lnTo>
                    <a:pt x="2550041" y="586822"/>
                  </a:lnTo>
                  <a:lnTo>
                    <a:pt x="2626000" y="594480"/>
                  </a:lnTo>
                  <a:cubicBezTo>
                    <a:pt x="2922235" y="655098"/>
                    <a:pt x="3145074" y="917206"/>
                    <a:pt x="3145074" y="1231362"/>
                  </a:cubicBezTo>
                  <a:cubicBezTo>
                    <a:pt x="3145074" y="1410880"/>
                    <a:pt x="3072310" y="1573402"/>
                    <a:pt x="2954667" y="1691045"/>
                  </a:cubicBezTo>
                  <a:lnTo>
                    <a:pt x="2886897" y="1746961"/>
                  </a:lnTo>
                  <a:lnTo>
                    <a:pt x="328154" y="1746961"/>
                  </a:lnTo>
                  <a:lnTo>
                    <a:pt x="311080" y="1741661"/>
                  </a:lnTo>
                  <a:cubicBezTo>
                    <a:pt x="128272" y="1664339"/>
                    <a:pt x="0" y="1483324"/>
                    <a:pt x="0" y="1272350"/>
                  </a:cubicBezTo>
                  <a:cubicBezTo>
                    <a:pt x="0" y="1026213"/>
                    <a:pt x="174592" y="820855"/>
                    <a:pt x="406688" y="773361"/>
                  </a:cubicBezTo>
                  <a:lnTo>
                    <a:pt x="471248" y="766853"/>
                  </a:lnTo>
                  <a:lnTo>
                    <a:pt x="478693" y="742871"/>
                  </a:lnTo>
                  <a:cubicBezTo>
                    <a:pt x="572719" y="520569"/>
                    <a:pt x="792840" y="364586"/>
                    <a:pt x="1049392" y="364586"/>
                  </a:cubicBezTo>
                  <a:cubicBezTo>
                    <a:pt x="1134910" y="364586"/>
                    <a:pt x="1216379" y="381918"/>
                    <a:pt x="1290480" y="413260"/>
                  </a:cubicBezTo>
                  <a:lnTo>
                    <a:pt x="1300590" y="418747"/>
                  </a:lnTo>
                  <a:lnTo>
                    <a:pt x="1307327" y="397046"/>
                  </a:lnTo>
                  <a:cubicBezTo>
                    <a:pt x="1406016" y="163719"/>
                    <a:pt x="1637053" y="0"/>
                    <a:pt x="1906329" y="0"/>
                  </a:cubicBezTo>
                  <a:close/>
                </a:path>
              </a:pathLst>
            </a:custGeom>
            <a:solidFill>
              <a:srgbClr val="FBCC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998220" y="436245"/>
              <a:ext cx="297180" cy="36957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3</a:t>
              </a:r>
              <a:endParaRPr lang="ko-KR" altLang="en-US" dirty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995433" y="1258443"/>
            <a:ext cx="270547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공지사항 게시판도 </a:t>
            </a:r>
            <a:endParaRPr lang="en-US" altLang="ko-KR" sz="1400" dirty="0" smtClean="0">
              <a:solidFill>
                <a:srgbClr val="565658"/>
              </a:solidFill>
              <a:latin typeface="210 콤퓨타세탁 L" charset="0"/>
              <a:ea typeface="210 콤퓨타세탁 L" charset="0"/>
            </a:endParaRPr>
          </a:p>
          <a:p>
            <a:r>
              <a:rPr lang="en-US" altLang="ko-KR" sz="1400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FAQ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charset="0"/>
                <a:ea typeface="210 콤퓨타세탁 L" charset="0"/>
              </a:rPr>
              <a:t>페이지와 동일한 기능</a:t>
            </a:r>
            <a:endParaRPr lang="ko-KR" altLang="en-US" sz="1400" dirty="0">
              <a:solidFill>
                <a:srgbClr val="565658"/>
              </a:solidFill>
              <a:latin typeface="210 콤퓨타세탁 L" charset="0"/>
              <a:ea typeface="210 콤퓨타세탁 L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704133" y="3632648"/>
            <a:ext cx="776288" cy="347297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1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785" y="645795"/>
            <a:ext cx="11314430" cy="5567045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2"/>
          <p:cNvGrpSpPr/>
          <p:nvPr/>
        </p:nvGrpSpPr>
        <p:grpSpPr>
          <a:xfrm>
            <a:off x="5390515" y="6434455"/>
            <a:ext cx="1411605" cy="94615"/>
            <a:chOff x="5390515" y="6434455"/>
            <a:chExt cx="1411605" cy="94615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51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4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9010" y="6434455"/>
              <a:ext cx="94615" cy="94615"/>
            </a:xfrm>
            <a:prstGeom prst="ellipse">
              <a:avLst/>
            </a:prstGeom>
            <a:noFill/>
            <a:ln w="38100">
              <a:solidFill>
                <a:srgbClr val="FBC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6200000">
              <a:off x="637794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16200000">
              <a:off x="670687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714374" y="515302"/>
            <a:ext cx="2583303" cy="277178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565275" y="508635"/>
            <a:ext cx="2705475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주요 기능 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–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기능 구현</a:t>
            </a:r>
            <a:endParaRPr lang="ko-KR" altLang="en-US" sz="1400" dirty="0">
              <a:solidFill>
                <a:srgbClr val="565658"/>
              </a:solidFill>
              <a:latin typeface="210 콤퓨타세탁 L" charset="0"/>
              <a:ea typeface="210 콤퓨타세탁 L" charset="0"/>
            </a:endParaRPr>
          </a:p>
        </p:txBody>
      </p:sp>
      <p:grpSp>
        <p:nvGrpSpPr>
          <p:cNvPr id="3" name="그룹 185"/>
          <p:cNvGrpSpPr/>
          <p:nvPr/>
        </p:nvGrpSpPr>
        <p:grpSpPr>
          <a:xfrm>
            <a:off x="767715" y="294005"/>
            <a:ext cx="796925" cy="511810"/>
            <a:chOff x="767715" y="294005"/>
            <a:chExt cx="796925" cy="511810"/>
          </a:xfrm>
        </p:grpSpPr>
        <p:sp>
          <p:nvSpPr>
            <p:cNvPr id="140" name="자유형 139"/>
            <p:cNvSpPr/>
            <p:nvPr/>
          </p:nvSpPr>
          <p:spPr>
            <a:xfrm>
              <a:off x="767715" y="294005"/>
              <a:ext cx="796925" cy="442595"/>
            </a:xfrm>
            <a:custGeom>
              <a:avLst/>
              <a:gdLst>
                <a:gd name="connsiteX0" fmla="*/ 1906329 w 3145074"/>
                <a:gd name="connsiteY0" fmla="*/ 0 h 1746961"/>
                <a:gd name="connsiteX1" fmla="*/ 2543211 w 3145074"/>
                <a:gd name="connsiteY1" fmla="*/ 519074 h 1746961"/>
                <a:gd name="connsiteX2" fmla="*/ 2550041 w 3145074"/>
                <a:gd name="connsiteY2" fmla="*/ 586822 h 1746961"/>
                <a:gd name="connsiteX3" fmla="*/ 2626000 w 3145074"/>
                <a:gd name="connsiteY3" fmla="*/ 594480 h 1746961"/>
                <a:gd name="connsiteX4" fmla="*/ 3145074 w 3145074"/>
                <a:gd name="connsiteY4" fmla="*/ 1231362 h 1746961"/>
                <a:gd name="connsiteX5" fmla="*/ 2954667 w 3145074"/>
                <a:gd name="connsiteY5" fmla="*/ 1691045 h 1746961"/>
                <a:gd name="connsiteX6" fmla="*/ 2886897 w 3145074"/>
                <a:gd name="connsiteY6" fmla="*/ 1746961 h 1746961"/>
                <a:gd name="connsiteX7" fmla="*/ 328154 w 3145074"/>
                <a:gd name="connsiteY7" fmla="*/ 1746961 h 1746961"/>
                <a:gd name="connsiteX8" fmla="*/ 311080 w 3145074"/>
                <a:gd name="connsiteY8" fmla="*/ 1741661 h 1746961"/>
                <a:gd name="connsiteX9" fmla="*/ 0 w 3145074"/>
                <a:gd name="connsiteY9" fmla="*/ 1272350 h 1746961"/>
                <a:gd name="connsiteX10" fmla="*/ 406688 w 3145074"/>
                <a:gd name="connsiteY10" fmla="*/ 773361 h 1746961"/>
                <a:gd name="connsiteX11" fmla="*/ 471248 w 3145074"/>
                <a:gd name="connsiteY11" fmla="*/ 766853 h 1746961"/>
                <a:gd name="connsiteX12" fmla="*/ 478693 w 3145074"/>
                <a:gd name="connsiteY12" fmla="*/ 742871 h 1746961"/>
                <a:gd name="connsiteX13" fmla="*/ 1049392 w 3145074"/>
                <a:gd name="connsiteY13" fmla="*/ 364586 h 1746961"/>
                <a:gd name="connsiteX14" fmla="*/ 1290480 w 3145074"/>
                <a:gd name="connsiteY14" fmla="*/ 413260 h 1746961"/>
                <a:gd name="connsiteX15" fmla="*/ 1300590 w 3145074"/>
                <a:gd name="connsiteY15" fmla="*/ 418747 h 1746961"/>
                <a:gd name="connsiteX16" fmla="*/ 1307327 w 3145074"/>
                <a:gd name="connsiteY16" fmla="*/ 397046 h 1746961"/>
                <a:gd name="connsiteX17" fmla="*/ 1906329 w 3145074"/>
                <a:gd name="connsiteY17" fmla="*/ 0 h 174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45074" h="1746961">
                  <a:moveTo>
                    <a:pt x="1906329" y="0"/>
                  </a:moveTo>
                  <a:cubicBezTo>
                    <a:pt x="2220485" y="0"/>
                    <a:pt x="2482593" y="222839"/>
                    <a:pt x="2543211" y="519074"/>
                  </a:cubicBezTo>
                  <a:lnTo>
                    <a:pt x="2550041" y="586822"/>
                  </a:lnTo>
                  <a:lnTo>
                    <a:pt x="2626000" y="594480"/>
                  </a:lnTo>
                  <a:cubicBezTo>
                    <a:pt x="2922235" y="655098"/>
                    <a:pt x="3145074" y="917206"/>
                    <a:pt x="3145074" y="1231362"/>
                  </a:cubicBezTo>
                  <a:cubicBezTo>
                    <a:pt x="3145074" y="1410880"/>
                    <a:pt x="3072310" y="1573402"/>
                    <a:pt x="2954667" y="1691045"/>
                  </a:cubicBezTo>
                  <a:lnTo>
                    <a:pt x="2886897" y="1746961"/>
                  </a:lnTo>
                  <a:lnTo>
                    <a:pt x="328154" y="1746961"/>
                  </a:lnTo>
                  <a:lnTo>
                    <a:pt x="311080" y="1741661"/>
                  </a:lnTo>
                  <a:cubicBezTo>
                    <a:pt x="128272" y="1664339"/>
                    <a:pt x="0" y="1483324"/>
                    <a:pt x="0" y="1272350"/>
                  </a:cubicBezTo>
                  <a:cubicBezTo>
                    <a:pt x="0" y="1026213"/>
                    <a:pt x="174592" y="820855"/>
                    <a:pt x="406688" y="773361"/>
                  </a:cubicBezTo>
                  <a:lnTo>
                    <a:pt x="471248" y="766853"/>
                  </a:lnTo>
                  <a:lnTo>
                    <a:pt x="478693" y="742871"/>
                  </a:lnTo>
                  <a:cubicBezTo>
                    <a:pt x="572719" y="520569"/>
                    <a:pt x="792840" y="364586"/>
                    <a:pt x="1049392" y="364586"/>
                  </a:cubicBezTo>
                  <a:cubicBezTo>
                    <a:pt x="1134910" y="364586"/>
                    <a:pt x="1216379" y="381918"/>
                    <a:pt x="1290480" y="413260"/>
                  </a:cubicBezTo>
                  <a:lnTo>
                    <a:pt x="1300590" y="418747"/>
                  </a:lnTo>
                  <a:lnTo>
                    <a:pt x="1307327" y="397046"/>
                  </a:lnTo>
                  <a:cubicBezTo>
                    <a:pt x="1406016" y="163719"/>
                    <a:pt x="1637053" y="0"/>
                    <a:pt x="1906329" y="0"/>
                  </a:cubicBezTo>
                  <a:close/>
                </a:path>
              </a:pathLst>
            </a:custGeom>
            <a:solidFill>
              <a:srgbClr val="FBCC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998220" y="436245"/>
              <a:ext cx="297180" cy="36957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3</a:t>
              </a:r>
              <a:endParaRPr lang="ko-KR" altLang="en-US" dirty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38785" y="2340857"/>
            <a:ext cx="11314430" cy="120032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프로젝트 구현</a:t>
            </a:r>
            <a:endParaRPr lang="ko-KR" altLang="en-US" sz="7200" dirty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8785" y="3827248"/>
            <a:ext cx="11314430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70C0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http://itwillbs9.cafe24.com/ShoppingMall/Main.do</a:t>
            </a:r>
            <a:endParaRPr lang="ko-KR" altLang="en-US" sz="2000" dirty="0">
              <a:solidFill>
                <a:srgbClr val="0070C0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923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785" y="645795"/>
            <a:ext cx="11314430" cy="5567045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5390515" y="6434455"/>
            <a:ext cx="1411605" cy="94615"/>
            <a:chOff x="5390515" y="6434455"/>
            <a:chExt cx="1411605" cy="94615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51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4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901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6200000">
              <a:off x="6377940" y="6434455"/>
              <a:ext cx="94615" cy="94615"/>
            </a:xfrm>
            <a:prstGeom prst="ellipse">
              <a:avLst/>
            </a:prstGeom>
            <a:noFill/>
            <a:ln w="38100">
              <a:solidFill>
                <a:srgbClr val="65D9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16200000">
              <a:off x="670687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714375" y="525780"/>
            <a:ext cx="1941195" cy="26670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1565275" y="508635"/>
            <a:ext cx="627380" cy="3079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Q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&amp; A</a:t>
            </a:r>
            <a:endParaRPr lang="ko-KR" altLang="en-US" sz="1400" dirty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67715" y="294005"/>
            <a:ext cx="796925" cy="511810"/>
            <a:chOff x="767715" y="294005"/>
            <a:chExt cx="796925" cy="511810"/>
          </a:xfrm>
        </p:grpSpPr>
        <p:sp>
          <p:nvSpPr>
            <p:cNvPr id="65" name="자유형 64"/>
            <p:cNvSpPr/>
            <p:nvPr/>
          </p:nvSpPr>
          <p:spPr>
            <a:xfrm>
              <a:off x="767715" y="294005"/>
              <a:ext cx="796925" cy="442595"/>
            </a:xfrm>
            <a:custGeom>
              <a:avLst/>
              <a:gdLst>
                <a:gd name="connsiteX0" fmla="*/ 1906329 w 3145074"/>
                <a:gd name="connsiteY0" fmla="*/ 0 h 1746961"/>
                <a:gd name="connsiteX1" fmla="*/ 2543211 w 3145074"/>
                <a:gd name="connsiteY1" fmla="*/ 519074 h 1746961"/>
                <a:gd name="connsiteX2" fmla="*/ 2550041 w 3145074"/>
                <a:gd name="connsiteY2" fmla="*/ 586822 h 1746961"/>
                <a:gd name="connsiteX3" fmla="*/ 2626000 w 3145074"/>
                <a:gd name="connsiteY3" fmla="*/ 594480 h 1746961"/>
                <a:gd name="connsiteX4" fmla="*/ 3145074 w 3145074"/>
                <a:gd name="connsiteY4" fmla="*/ 1231362 h 1746961"/>
                <a:gd name="connsiteX5" fmla="*/ 2954667 w 3145074"/>
                <a:gd name="connsiteY5" fmla="*/ 1691045 h 1746961"/>
                <a:gd name="connsiteX6" fmla="*/ 2886897 w 3145074"/>
                <a:gd name="connsiteY6" fmla="*/ 1746961 h 1746961"/>
                <a:gd name="connsiteX7" fmla="*/ 328154 w 3145074"/>
                <a:gd name="connsiteY7" fmla="*/ 1746961 h 1746961"/>
                <a:gd name="connsiteX8" fmla="*/ 311080 w 3145074"/>
                <a:gd name="connsiteY8" fmla="*/ 1741661 h 1746961"/>
                <a:gd name="connsiteX9" fmla="*/ 0 w 3145074"/>
                <a:gd name="connsiteY9" fmla="*/ 1272350 h 1746961"/>
                <a:gd name="connsiteX10" fmla="*/ 406688 w 3145074"/>
                <a:gd name="connsiteY10" fmla="*/ 773361 h 1746961"/>
                <a:gd name="connsiteX11" fmla="*/ 471248 w 3145074"/>
                <a:gd name="connsiteY11" fmla="*/ 766853 h 1746961"/>
                <a:gd name="connsiteX12" fmla="*/ 478693 w 3145074"/>
                <a:gd name="connsiteY12" fmla="*/ 742871 h 1746961"/>
                <a:gd name="connsiteX13" fmla="*/ 1049392 w 3145074"/>
                <a:gd name="connsiteY13" fmla="*/ 364586 h 1746961"/>
                <a:gd name="connsiteX14" fmla="*/ 1290480 w 3145074"/>
                <a:gd name="connsiteY14" fmla="*/ 413260 h 1746961"/>
                <a:gd name="connsiteX15" fmla="*/ 1300590 w 3145074"/>
                <a:gd name="connsiteY15" fmla="*/ 418747 h 1746961"/>
                <a:gd name="connsiteX16" fmla="*/ 1307327 w 3145074"/>
                <a:gd name="connsiteY16" fmla="*/ 397046 h 1746961"/>
                <a:gd name="connsiteX17" fmla="*/ 1906329 w 3145074"/>
                <a:gd name="connsiteY17" fmla="*/ 0 h 174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45074" h="1746961">
                  <a:moveTo>
                    <a:pt x="1906329" y="0"/>
                  </a:moveTo>
                  <a:cubicBezTo>
                    <a:pt x="2220485" y="0"/>
                    <a:pt x="2482593" y="222839"/>
                    <a:pt x="2543211" y="519074"/>
                  </a:cubicBezTo>
                  <a:lnTo>
                    <a:pt x="2550041" y="586822"/>
                  </a:lnTo>
                  <a:lnTo>
                    <a:pt x="2626000" y="594480"/>
                  </a:lnTo>
                  <a:cubicBezTo>
                    <a:pt x="2922235" y="655098"/>
                    <a:pt x="3145074" y="917206"/>
                    <a:pt x="3145074" y="1231362"/>
                  </a:cubicBezTo>
                  <a:cubicBezTo>
                    <a:pt x="3145074" y="1410880"/>
                    <a:pt x="3072310" y="1573402"/>
                    <a:pt x="2954667" y="1691045"/>
                  </a:cubicBezTo>
                  <a:lnTo>
                    <a:pt x="2886897" y="1746961"/>
                  </a:lnTo>
                  <a:lnTo>
                    <a:pt x="328154" y="1746961"/>
                  </a:lnTo>
                  <a:lnTo>
                    <a:pt x="311080" y="1741661"/>
                  </a:lnTo>
                  <a:cubicBezTo>
                    <a:pt x="128272" y="1664339"/>
                    <a:pt x="0" y="1483324"/>
                    <a:pt x="0" y="1272350"/>
                  </a:cubicBezTo>
                  <a:cubicBezTo>
                    <a:pt x="0" y="1026213"/>
                    <a:pt x="174592" y="820855"/>
                    <a:pt x="406688" y="773361"/>
                  </a:cubicBezTo>
                  <a:lnTo>
                    <a:pt x="471248" y="766853"/>
                  </a:lnTo>
                  <a:lnTo>
                    <a:pt x="478693" y="742871"/>
                  </a:lnTo>
                  <a:cubicBezTo>
                    <a:pt x="572719" y="520569"/>
                    <a:pt x="792840" y="364586"/>
                    <a:pt x="1049392" y="364586"/>
                  </a:cubicBezTo>
                  <a:cubicBezTo>
                    <a:pt x="1134910" y="364586"/>
                    <a:pt x="1216379" y="381918"/>
                    <a:pt x="1290480" y="413260"/>
                  </a:cubicBezTo>
                  <a:lnTo>
                    <a:pt x="1300590" y="418747"/>
                  </a:lnTo>
                  <a:lnTo>
                    <a:pt x="1307327" y="397046"/>
                  </a:lnTo>
                  <a:cubicBezTo>
                    <a:pt x="1406016" y="163719"/>
                    <a:pt x="1637053" y="0"/>
                    <a:pt x="1906329" y="0"/>
                  </a:cubicBezTo>
                  <a:close/>
                </a:path>
              </a:pathLst>
            </a:custGeom>
            <a:solidFill>
              <a:srgbClr val="65D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998220" y="436245"/>
              <a:ext cx="297180" cy="36957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4</a:t>
              </a:r>
              <a:endParaRPr lang="ko-KR" altLang="en-US" dirty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438785" y="2340857"/>
            <a:ext cx="11314430" cy="221599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Q</a:t>
            </a:r>
            <a:r>
              <a:rPr lang="ko-KR" altLang="en-US" sz="138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</a:t>
            </a:r>
            <a:r>
              <a:rPr lang="en-US" altLang="ko-KR" sz="138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&amp; A</a:t>
            </a:r>
            <a:endParaRPr lang="ko-KR" altLang="en-US" sz="13800" dirty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399862" y="4556848"/>
            <a:ext cx="3392275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궁금한 부분은 질문해주세요 </a:t>
            </a:r>
            <a:r>
              <a:rPr lang="en-US" altLang="ko-KR" sz="20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  <a:sym typeface="Wingdings" panose="05000000000000000000" pitchFamily="2" charset="2"/>
              </a:rPr>
              <a:t></a:t>
            </a:r>
            <a:endParaRPr lang="ko-KR" altLang="en-US" sz="2000" dirty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423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2797810" y="2740025"/>
            <a:ext cx="6586855" cy="1446530"/>
            <a:chOff x="2797810" y="2740025"/>
            <a:chExt cx="6586855" cy="1446530"/>
          </a:xfrm>
        </p:grpSpPr>
        <p:cxnSp>
          <p:nvCxnSpPr>
            <p:cNvPr id="5" name="직선 연결선 4"/>
            <p:cNvCxnSpPr/>
            <p:nvPr/>
          </p:nvCxnSpPr>
          <p:spPr>
            <a:xfrm flipV="1">
              <a:off x="2869565" y="2882265"/>
              <a:ext cx="2286635" cy="19050"/>
            </a:xfrm>
            <a:prstGeom prst="line">
              <a:avLst/>
            </a:prstGeom>
            <a:ln w="31750" cap="rnd">
              <a:solidFill>
                <a:srgbClr val="565658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2797810" y="3078480"/>
              <a:ext cx="7447280" cy="76962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ko-KR" altLang="en-US" sz="4400" dirty="0" smtClean="0">
                  <a:solidFill>
                    <a:srgbClr val="565658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발표 </a:t>
              </a:r>
              <a:r>
                <a:rPr lang="ko-KR" altLang="en-US" sz="4400" dirty="0" smtClean="0">
                  <a:solidFill>
                    <a:srgbClr val="2BA3DA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들</a:t>
              </a:r>
              <a:r>
                <a:rPr lang="ko-KR" altLang="en-US" sz="4400" dirty="0" smtClean="0">
                  <a:solidFill>
                    <a:srgbClr val="7FC54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어</a:t>
              </a:r>
              <a:r>
                <a:rPr lang="ko-KR" altLang="en-US" sz="4400" dirty="0" smtClean="0">
                  <a:solidFill>
                    <a:srgbClr val="E75C35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주</a:t>
              </a:r>
              <a:r>
                <a:rPr lang="ko-KR" altLang="en-US" sz="4400" dirty="0" smtClean="0">
                  <a:solidFill>
                    <a:srgbClr val="EA4F9B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셔</a:t>
              </a:r>
              <a:r>
                <a:rPr lang="ko-KR" altLang="en-US" sz="4400" dirty="0" smtClean="0">
                  <a:solidFill>
                    <a:srgbClr val="EE8F1E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서</a:t>
              </a:r>
              <a:r>
                <a:rPr lang="ko-KR" altLang="en-US" sz="4400" dirty="0" smtClean="0">
                  <a:solidFill>
                    <a:srgbClr val="565658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 감사합니다</a:t>
              </a:r>
              <a:endParaRPr lang="ko-KR" altLang="en-US" sz="4400" dirty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2869565" y="4186555"/>
              <a:ext cx="6323965" cy="0"/>
            </a:xfrm>
            <a:prstGeom prst="line">
              <a:avLst/>
            </a:prstGeom>
            <a:ln w="31750" cap="rnd">
              <a:solidFill>
                <a:srgbClr val="565658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259705" y="3787140"/>
              <a:ext cx="1671955" cy="36957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pc="600" dirty="0" smtClean="0">
                  <a:solidFill>
                    <a:srgbClr val="565658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IT YOUNG</a:t>
              </a:r>
              <a:endParaRPr lang="ko-KR" altLang="en-US" spc="600" dirty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13985" y="2740025"/>
              <a:ext cx="1897380" cy="36957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ko-KR" altLang="en-US" spc="600" dirty="0" smtClean="0">
                  <a:solidFill>
                    <a:srgbClr val="565658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감사합니다</a:t>
              </a:r>
              <a:r>
                <a:rPr lang="en-US" altLang="ko-KR" spc="600" dirty="0" smtClean="0">
                  <a:solidFill>
                    <a:srgbClr val="565658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!</a:t>
              </a:r>
              <a:endParaRPr lang="ko-KR" altLang="en-US" spc="600" dirty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  <p:cxnSp>
          <p:nvCxnSpPr>
            <p:cNvPr id="23" name="직선 연결선 22"/>
            <p:cNvCxnSpPr/>
            <p:nvPr/>
          </p:nvCxnSpPr>
          <p:spPr>
            <a:xfrm flipV="1">
              <a:off x="6907530" y="2863215"/>
              <a:ext cx="2286635" cy="19050"/>
            </a:xfrm>
            <a:prstGeom prst="line">
              <a:avLst/>
            </a:prstGeom>
            <a:ln w="31750" cap="rnd">
              <a:solidFill>
                <a:srgbClr val="565658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348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785" y="645795"/>
            <a:ext cx="11314430" cy="5567045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2"/>
          <p:cNvGrpSpPr/>
          <p:nvPr/>
        </p:nvGrpSpPr>
        <p:grpSpPr>
          <a:xfrm>
            <a:off x="5390515" y="6434455"/>
            <a:ext cx="1411605" cy="94615"/>
            <a:chOff x="5390515" y="6434455"/>
            <a:chExt cx="1411605" cy="94615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51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45" y="6434455"/>
              <a:ext cx="94615" cy="94615"/>
            </a:xfrm>
            <a:prstGeom prst="ellipse">
              <a:avLst/>
            </a:prstGeom>
            <a:noFill/>
            <a:ln w="38100">
              <a:solidFill>
                <a:srgbClr val="F293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901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6200000">
              <a:off x="637794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16200000">
              <a:off x="670687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14375" y="525780"/>
            <a:ext cx="2774315" cy="26670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1565275" y="508635"/>
            <a:ext cx="2316480" cy="3079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흐름도 구현 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– 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상품 검색</a:t>
            </a:r>
            <a:endParaRPr lang="ko-KR" altLang="en-US" sz="1400" dirty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40" name="자유형 139"/>
          <p:cNvSpPr/>
          <p:nvPr/>
        </p:nvSpPr>
        <p:spPr>
          <a:xfrm>
            <a:off x="767715" y="294005"/>
            <a:ext cx="796925" cy="442595"/>
          </a:xfrm>
          <a:custGeom>
            <a:avLst/>
            <a:gdLst>
              <a:gd name="connsiteX0" fmla="*/ 1906329 w 3145074"/>
              <a:gd name="connsiteY0" fmla="*/ 0 h 1746961"/>
              <a:gd name="connsiteX1" fmla="*/ 2543211 w 3145074"/>
              <a:gd name="connsiteY1" fmla="*/ 519074 h 1746961"/>
              <a:gd name="connsiteX2" fmla="*/ 2550041 w 3145074"/>
              <a:gd name="connsiteY2" fmla="*/ 586822 h 1746961"/>
              <a:gd name="connsiteX3" fmla="*/ 2626000 w 3145074"/>
              <a:gd name="connsiteY3" fmla="*/ 594480 h 1746961"/>
              <a:gd name="connsiteX4" fmla="*/ 3145074 w 3145074"/>
              <a:gd name="connsiteY4" fmla="*/ 1231362 h 1746961"/>
              <a:gd name="connsiteX5" fmla="*/ 2954667 w 3145074"/>
              <a:gd name="connsiteY5" fmla="*/ 1691045 h 1746961"/>
              <a:gd name="connsiteX6" fmla="*/ 2886897 w 3145074"/>
              <a:gd name="connsiteY6" fmla="*/ 1746961 h 1746961"/>
              <a:gd name="connsiteX7" fmla="*/ 328154 w 3145074"/>
              <a:gd name="connsiteY7" fmla="*/ 1746961 h 1746961"/>
              <a:gd name="connsiteX8" fmla="*/ 311080 w 3145074"/>
              <a:gd name="connsiteY8" fmla="*/ 1741661 h 1746961"/>
              <a:gd name="connsiteX9" fmla="*/ 0 w 3145074"/>
              <a:gd name="connsiteY9" fmla="*/ 1272350 h 1746961"/>
              <a:gd name="connsiteX10" fmla="*/ 406688 w 3145074"/>
              <a:gd name="connsiteY10" fmla="*/ 773361 h 1746961"/>
              <a:gd name="connsiteX11" fmla="*/ 471248 w 3145074"/>
              <a:gd name="connsiteY11" fmla="*/ 766853 h 1746961"/>
              <a:gd name="connsiteX12" fmla="*/ 478693 w 3145074"/>
              <a:gd name="connsiteY12" fmla="*/ 742871 h 1746961"/>
              <a:gd name="connsiteX13" fmla="*/ 1049392 w 3145074"/>
              <a:gd name="connsiteY13" fmla="*/ 364586 h 1746961"/>
              <a:gd name="connsiteX14" fmla="*/ 1290480 w 3145074"/>
              <a:gd name="connsiteY14" fmla="*/ 413260 h 1746961"/>
              <a:gd name="connsiteX15" fmla="*/ 1300590 w 3145074"/>
              <a:gd name="connsiteY15" fmla="*/ 418747 h 1746961"/>
              <a:gd name="connsiteX16" fmla="*/ 1307327 w 3145074"/>
              <a:gd name="connsiteY16" fmla="*/ 397046 h 1746961"/>
              <a:gd name="connsiteX17" fmla="*/ 1906329 w 3145074"/>
              <a:gd name="connsiteY17" fmla="*/ 0 h 1746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45074" h="1746961">
                <a:moveTo>
                  <a:pt x="1906329" y="0"/>
                </a:moveTo>
                <a:cubicBezTo>
                  <a:pt x="2220485" y="0"/>
                  <a:pt x="2482593" y="222839"/>
                  <a:pt x="2543211" y="519074"/>
                </a:cubicBezTo>
                <a:lnTo>
                  <a:pt x="2550041" y="586822"/>
                </a:lnTo>
                <a:lnTo>
                  <a:pt x="2626000" y="594480"/>
                </a:lnTo>
                <a:cubicBezTo>
                  <a:pt x="2922235" y="655098"/>
                  <a:pt x="3145074" y="917206"/>
                  <a:pt x="3145074" y="1231362"/>
                </a:cubicBezTo>
                <a:cubicBezTo>
                  <a:pt x="3145074" y="1410880"/>
                  <a:pt x="3072310" y="1573402"/>
                  <a:pt x="2954667" y="1691045"/>
                </a:cubicBezTo>
                <a:lnTo>
                  <a:pt x="2886897" y="1746961"/>
                </a:lnTo>
                <a:lnTo>
                  <a:pt x="328154" y="1746961"/>
                </a:lnTo>
                <a:lnTo>
                  <a:pt x="311080" y="1741661"/>
                </a:lnTo>
                <a:cubicBezTo>
                  <a:pt x="128272" y="1664339"/>
                  <a:pt x="0" y="1483324"/>
                  <a:pt x="0" y="1272350"/>
                </a:cubicBezTo>
                <a:cubicBezTo>
                  <a:pt x="0" y="1026213"/>
                  <a:pt x="174592" y="820855"/>
                  <a:pt x="406688" y="773361"/>
                </a:cubicBezTo>
                <a:lnTo>
                  <a:pt x="471248" y="766853"/>
                </a:lnTo>
                <a:lnTo>
                  <a:pt x="478693" y="742871"/>
                </a:lnTo>
                <a:cubicBezTo>
                  <a:pt x="572719" y="520569"/>
                  <a:pt x="792840" y="364586"/>
                  <a:pt x="1049392" y="364586"/>
                </a:cubicBezTo>
                <a:cubicBezTo>
                  <a:pt x="1134910" y="364586"/>
                  <a:pt x="1216379" y="381918"/>
                  <a:pt x="1290480" y="413260"/>
                </a:cubicBezTo>
                <a:lnTo>
                  <a:pt x="1300590" y="418747"/>
                </a:lnTo>
                <a:lnTo>
                  <a:pt x="1307327" y="397046"/>
                </a:lnTo>
                <a:cubicBezTo>
                  <a:pt x="1406016" y="163719"/>
                  <a:pt x="1637053" y="0"/>
                  <a:pt x="1906329" y="0"/>
                </a:cubicBezTo>
                <a:close/>
              </a:path>
            </a:pathLst>
          </a:custGeom>
          <a:solidFill>
            <a:srgbClr val="F29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2" name="TextBox 141"/>
          <p:cNvSpPr txBox="1"/>
          <p:nvPr/>
        </p:nvSpPr>
        <p:spPr>
          <a:xfrm>
            <a:off x="998220" y="436245"/>
            <a:ext cx="297180" cy="36957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298065" y="1538605"/>
            <a:ext cx="0" cy="1036955"/>
          </a:xfrm>
          <a:prstGeom prst="straightConnector1">
            <a:avLst/>
          </a:prstGeom>
          <a:ln w="22225" cap="rnd" cmpd="sng">
            <a:solidFill>
              <a:schemeClr val="accent5">
                <a:alpha val="77000"/>
              </a:schemeClr>
            </a:solidFill>
            <a:prstDash val="solid"/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6421755" y="3592195"/>
            <a:ext cx="0" cy="831850"/>
          </a:xfrm>
          <a:prstGeom prst="straightConnector1">
            <a:avLst/>
          </a:prstGeom>
          <a:ln w="22225" cap="rnd" cmpd="sng">
            <a:solidFill>
              <a:schemeClr val="accent5">
                <a:alpha val="77000"/>
              </a:schemeClr>
            </a:solidFill>
            <a:prstDash val="solid"/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V="1">
            <a:off x="7211695" y="3556635"/>
            <a:ext cx="0" cy="821055"/>
          </a:xfrm>
          <a:prstGeom prst="straightConnector1">
            <a:avLst/>
          </a:prstGeom>
          <a:ln w="22225" cap="rnd" cmpd="sng">
            <a:solidFill>
              <a:schemeClr val="accent5">
                <a:alpha val="77000"/>
              </a:schemeClr>
            </a:solidFill>
            <a:prstDash val="solid"/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154035" y="3684905"/>
            <a:ext cx="336042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조건에 따라 </a:t>
            </a:r>
            <a:r>
              <a:rPr lang="en-US" altLang="ko-KR" dirty="0" smtClean="0"/>
              <a:t>return</a:t>
            </a:r>
            <a:r>
              <a:rPr lang="ko-KR" altLang="en-US" dirty="0" smtClean="0"/>
              <a:t>하는 </a:t>
            </a:r>
            <a:endParaRPr lang="en-US" altLang="ko-KR" dirty="0" smtClean="0"/>
          </a:p>
          <a:p>
            <a:r>
              <a:rPr lang="ko-KR" altLang="en-US" dirty="0" smtClean="0"/>
              <a:t>검색목록이 달라짐</a:t>
            </a:r>
            <a:endParaRPr lang="ko-KR" altLang="en-US" dirty="0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4135120" y="2639695"/>
            <a:ext cx="1106805" cy="353695"/>
          </a:xfrm>
          <a:prstGeom prst="straightConnector1">
            <a:avLst/>
          </a:prstGeom>
          <a:ln w="22225" cap="rnd" cmpd="sng">
            <a:solidFill>
              <a:schemeClr val="accent5">
                <a:alpha val="77000"/>
              </a:schemeClr>
            </a:solidFill>
            <a:prstDash val="solid"/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268085" y="3763645"/>
            <a:ext cx="313690" cy="3695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056120" y="3782060"/>
            <a:ext cx="308610" cy="3695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7831455" y="2180590"/>
            <a:ext cx="645160" cy="835660"/>
          </a:xfrm>
          <a:prstGeom prst="straightConnector1">
            <a:avLst/>
          </a:prstGeom>
          <a:ln w="22225" cap="rnd" cmpd="sng">
            <a:solidFill>
              <a:schemeClr val="accent5">
                <a:alpha val="77000"/>
              </a:schemeClr>
            </a:solidFill>
            <a:prstDash val="solid"/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8242935" y="1645920"/>
            <a:ext cx="3239770" cy="539750"/>
          </a:xfrm>
          <a:prstGeom prst="rect">
            <a:avLst/>
          </a:prstGeom>
          <a:noFill/>
          <a:ln w="22225" cap="flat">
            <a:solidFill>
              <a:schemeClr val="accent2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ProductSelect.jsp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241290" y="3016250"/>
            <a:ext cx="3239770" cy="539750"/>
          </a:xfrm>
          <a:prstGeom prst="rect">
            <a:avLst/>
          </a:prstGeom>
          <a:noFill/>
          <a:ln w="22225" cap="flat">
            <a:solidFill>
              <a:schemeClr val="accent2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ProductSelectAction.java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241290" y="4438650"/>
            <a:ext cx="3239770" cy="539750"/>
          </a:xfrm>
          <a:prstGeom prst="rect">
            <a:avLst/>
          </a:prstGeom>
          <a:noFill/>
          <a:ln w="22225" cap="flat">
            <a:solidFill>
              <a:schemeClr val="accent2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ProductDAO.java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141855" y="1821815"/>
            <a:ext cx="308610" cy="3695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406900" y="2571115"/>
            <a:ext cx="308610" cy="3695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918845" y="984250"/>
            <a:ext cx="3239770" cy="539750"/>
          </a:xfrm>
          <a:prstGeom prst="rect">
            <a:avLst/>
          </a:prstGeom>
          <a:noFill/>
          <a:ln w="22225" cap="flat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Header.jsp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833120" y="2603500"/>
            <a:ext cx="3239770" cy="539750"/>
          </a:xfrm>
          <a:prstGeom prst="rect">
            <a:avLst/>
          </a:prstGeom>
          <a:noFill/>
          <a:ln w="22225" cap="flat">
            <a:solidFill>
              <a:schemeClr val="accent2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ProductFrontController.java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998460" y="2458720"/>
            <a:ext cx="308610" cy="3695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747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785" y="645795"/>
            <a:ext cx="11314430" cy="5567045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2"/>
          <p:cNvGrpSpPr/>
          <p:nvPr/>
        </p:nvGrpSpPr>
        <p:grpSpPr>
          <a:xfrm>
            <a:off x="5390515" y="6434455"/>
            <a:ext cx="1411605" cy="94615"/>
            <a:chOff x="5390515" y="6434455"/>
            <a:chExt cx="1411605" cy="94615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51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45" y="6434455"/>
              <a:ext cx="94615" cy="94615"/>
            </a:xfrm>
            <a:prstGeom prst="ellipse">
              <a:avLst/>
            </a:prstGeom>
            <a:noFill/>
            <a:ln w="38100">
              <a:solidFill>
                <a:srgbClr val="F293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901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6200000">
              <a:off x="637794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16200000">
              <a:off x="670687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14375" y="525780"/>
            <a:ext cx="3173730" cy="26670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1565275" y="508635"/>
            <a:ext cx="2672080" cy="3079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흐름도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구현 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– 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상품 상세보기</a:t>
            </a:r>
            <a:endParaRPr lang="ko-KR" altLang="en-US" sz="1400" dirty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40" name="자유형 139"/>
          <p:cNvSpPr/>
          <p:nvPr/>
        </p:nvSpPr>
        <p:spPr>
          <a:xfrm>
            <a:off x="767715" y="294005"/>
            <a:ext cx="796925" cy="442595"/>
          </a:xfrm>
          <a:custGeom>
            <a:avLst/>
            <a:gdLst>
              <a:gd name="connsiteX0" fmla="*/ 1906329 w 3145074"/>
              <a:gd name="connsiteY0" fmla="*/ 0 h 1746961"/>
              <a:gd name="connsiteX1" fmla="*/ 2543211 w 3145074"/>
              <a:gd name="connsiteY1" fmla="*/ 519074 h 1746961"/>
              <a:gd name="connsiteX2" fmla="*/ 2550041 w 3145074"/>
              <a:gd name="connsiteY2" fmla="*/ 586822 h 1746961"/>
              <a:gd name="connsiteX3" fmla="*/ 2626000 w 3145074"/>
              <a:gd name="connsiteY3" fmla="*/ 594480 h 1746961"/>
              <a:gd name="connsiteX4" fmla="*/ 3145074 w 3145074"/>
              <a:gd name="connsiteY4" fmla="*/ 1231362 h 1746961"/>
              <a:gd name="connsiteX5" fmla="*/ 2954667 w 3145074"/>
              <a:gd name="connsiteY5" fmla="*/ 1691045 h 1746961"/>
              <a:gd name="connsiteX6" fmla="*/ 2886897 w 3145074"/>
              <a:gd name="connsiteY6" fmla="*/ 1746961 h 1746961"/>
              <a:gd name="connsiteX7" fmla="*/ 328154 w 3145074"/>
              <a:gd name="connsiteY7" fmla="*/ 1746961 h 1746961"/>
              <a:gd name="connsiteX8" fmla="*/ 311080 w 3145074"/>
              <a:gd name="connsiteY8" fmla="*/ 1741661 h 1746961"/>
              <a:gd name="connsiteX9" fmla="*/ 0 w 3145074"/>
              <a:gd name="connsiteY9" fmla="*/ 1272350 h 1746961"/>
              <a:gd name="connsiteX10" fmla="*/ 406688 w 3145074"/>
              <a:gd name="connsiteY10" fmla="*/ 773361 h 1746961"/>
              <a:gd name="connsiteX11" fmla="*/ 471248 w 3145074"/>
              <a:gd name="connsiteY11" fmla="*/ 766853 h 1746961"/>
              <a:gd name="connsiteX12" fmla="*/ 478693 w 3145074"/>
              <a:gd name="connsiteY12" fmla="*/ 742871 h 1746961"/>
              <a:gd name="connsiteX13" fmla="*/ 1049392 w 3145074"/>
              <a:gd name="connsiteY13" fmla="*/ 364586 h 1746961"/>
              <a:gd name="connsiteX14" fmla="*/ 1290480 w 3145074"/>
              <a:gd name="connsiteY14" fmla="*/ 413260 h 1746961"/>
              <a:gd name="connsiteX15" fmla="*/ 1300590 w 3145074"/>
              <a:gd name="connsiteY15" fmla="*/ 418747 h 1746961"/>
              <a:gd name="connsiteX16" fmla="*/ 1307327 w 3145074"/>
              <a:gd name="connsiteY16" fmla="*/ 397046 h 1746961"/>
              <a:gd name="connsiteX17" fmla="*/ 1906329 w 3145074"/>
              <a:gd name="connsiteY17" fmla="*/ 0 h 1746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45074" h="1746961">
                <a:moveTo>
                  <a:pt x="1906329" y="0"/>
                </a:moveTo>
                <a:cubicBezTo>
                  <a:pt x="2220485" y="0"/>
                  <a:pt x="2482593" y="222839"/>
                  <a:pt x="2543211" y="519074"/>
                </a:cubicBezTo>
                <a:lnTo>
                  <a:pt x="2550041" y="586822"/>
                </a:lnTo>
                <a:lnTo>
                  <a:pt x="2626000" y="594480"/>
                </a:lnTo>
                <a:cubicBezTo>
                  <a:pt x="2922235" y="655098"/>
                  <a:pt x="3145074" y="917206"/>
                  <a:pt x="3145074" y="1231362"/>
                </a:cubicBezTo>
                <a:cubicBezTo>
                  <a:pt x="3145074" y="1410880"/>
                  <a:pt x="3072310" y="1573402"/>
                  <a:pt x="2954667" y="1691045"/>
                </a:cubicBezTo>
                <a:lnTo>
                  <a:pt x="2886897" y="1746961"/>
                </a:lnTo>
                <a:lnTo>
                  <a:pt x="328154" y="1746961"/>
                </a:lnTo>
                <a:lnTo>
                  <a:pt x="311080" y="1741661"/>
                </a:lnTo>
                <a:cubicBezTo>
                  <a:pt x="128272" y="1664339"/>
                  <a:pt x="0" y="1483324"/>
                  <a:pt x="0" y="1272350"/>
                </a:cubicBezTo>
                <a:cubicBezTo>
                  <a:pt x="0" y="1026213"/>
                  <a:pt x="174592" y="820855"/>
                  <a:pt x="406688" y="773361"/>
                </a:cubicBezTo>
                <a:lnTo>
                  <a:pt x="471248" y="766853"/>
                </a:lnTo>
                <a:lnTo>
                  <a:pt x="478693" y="742871"/>
                </a:lnTo>
                <a:cubicBezTo>
                  <a:pt x="572719" y="520569"/>
                  <a:pt x="792840" y="364586"/>
                  <a:pt x="1049392" y="364586"/>
                </a:cubicBezTo>
                <a:cubicBezTo>
                  <a:pt x="1134910" y="364586"/>
                  <a:pt x="1216379" y="381918"/>
                  <a:pt x="1290480" y="413260"/>
                </a:cubicBezTo>
                <a:lnTo>
                  <a:pt x="1300590" y="418747"/>
                </a:lnTo>
                <a:lnTo>
                  <a:pt x="1307327" y="397046"/>
                </a:lnTo>
                <a:cubicBezTo>
                  <a:pt x="1406016" y="163719"/>
                  <a:pt x="1637053" y="0"/>
                  <a:pt x="1906329" y="0"/>
                </a:cubicBezTo>
                <a:close/>
              </a:path>
            </a:pathLst>
          </a:custGeom>
          <a:solidFill>
            <a:srgbClr val="F29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2" name="TextBox 141"/>
          <p:cNvSpPr txBox="1"/>
          <p:nvPr/>
        </p:nvSpPr>
        <p:spPr>
          <a:xfrm>
            <a:off x="998220" y="436245"/>
            <a:ext cx="297180" cy="36957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6029960" y="2031365"/>
            <a:ext cx="0" cy="885825"/>
          </a:xfrm>
          <a:prstGeom prst="straightConnector1">
            <a:avLst/>
          </a:prstGeom>
          <a:ln w="22225" cap="rnd">
            <a:solidFill>
              <a:schemeClr val="accent5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H="1">
            <a:off x="4352290" y="3508375"/>
            <a:ext cx="466090" cy="387350"/>
          </a:xfrm>
          <a:prstGeom prst="straightConnector1">
            <a:avLst/>
          </a:prstGeom>
          <a:ln w="22225" cap="rnd">
            <a:solidFill>
              <a:schemeClr val="accent5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7006590" y="3512820"/>
            <a:ext cx="697865" cy="531495"/>
          </a:xfrm>
          <a:prstGeom prst="straightConnector1">
            <a:avLst/>
          </a:prstGeom>
          <a:ln w="22225" cap="rnd">
            <a:solidFill>
              <a:schemeClr val="accent5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3906520" y="3492500"/>
            <a:ext cx="569595" cy="419100"/>
          </a:xfrm>
          <a:prstGeom prst="straightConnector1">
            <a:avLst/>
          </a:prstGeom>
          <a:ln w="22225" cap="rnd">
            <a:solidFill>
              <a:schemeClr val="accent5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H="1" flipV="1">
            <a:off x="7460615" y="3446780"/>
            <a:ext cx="887730" cy="621665"/>
          </a:xfrm>
          <a:prstGeom prst="straightConnector1">
            <a:avLst/>
          </a:prstGeom>
          <a:ln w="22225" cap="rnd">
            <a:solidFill>
              <a:schemeClr val="accent5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497330" y="3512820"/>
            <a:ext cx="239077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상품정보를 리턴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8348980" y="3593465"/>
            <a:ext cx="369189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상품번호에 해당하는 리뷰 리턴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4080" y="3534410"/>
            <a:ext cx="3086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853815" y="3469640"/>
            <a:ext cx="3086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370445" y="3546475"/>
            <a:ext cx="3086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7905750" y="3422015"/>
            <a:ext cx="3086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  <p:cxnSp>
        <p:nvCxnSpPr>
          <p:cNvPr id="29" name="직선 화살표 연결선 28"/>
          <p:cNvCxnSpPr/>
          <p:nvPr/>
        </p:nvCxnSpPr>
        <p:spPr>
          <a:xfrm flipH="1" flipV="1">
            <a:off x="3596005" y="2312670"/>
            <a:ext cx="828675" cy="604520"/>
          </a:xfrm>
          <a:prstGeom prst="straightConnector1">
            <a:avLst/>
          </a:prstGeom>
          <a:ln w="22225" cap="rnd">
            <a:solidFill>
              <a:schemeClr val="accent5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888105" y="2440940"/>
            <a:ext cx="3086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608330" y="1839595"/>
            <a:ext cx="3239770" cy="539750"/>
          </a:xfrm>
          <a:prstGeom prst="rect">
            <a:avLst/>
          </a:prstGeom>
          <a:noFill/>
          <a:ln w="22225" cap="flat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Product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.jsp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476115" y="1490980"/>
            <a:ext cx="3239770" cy="539750"/>
          </a:xfrm>
          <a:prstGeom prst="rect">
            <a:avLst/>
          </a:prstGeom>
          <a:noFill/>
          <a:ln w="22225" cap="flat">
            <a:solidFill>
              <a:schemeClr val="accent2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ProductFrontController.java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424680" y="2952750"/>
            <a:ext cx="3239770" cy="539750"/>
          </a:xfrm>
          <a:prstGeom prst="rect">
            <a:avLst/>
          </a:prstGeom>
          <a:noFill/>
          <a:ln w="22225" cap="flat">
            <a:solidFill>
              <a:schemeClr val="accent2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productDetailAction.java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579880" y="3938270"/>
            <a:ext cx="3239770" cy="539750"/>
          </a:xfrm>
          <a:prstGeom prst="rect">
            <a:avLst/>
          </a:prstGeom>
          <a:noFill/>
          <a:ln w="22225" cap="flat">
            <a:solidFill>
              <a:schemeClr val="accent2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productDAO.java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529195" y="4039235"/>
            <a:ext cx="3239770" cy="539750"/>
          </a:xfrm>
          <a:prstGeom prst="rect">
            <a:avLst/>
          </a:prstGeom>
          <a:noFill/>
          <a:ln w="22225" cap="flat">
            <a:solidFill>
              <a:schemeClr val="accent2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Review_DAO.java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033770" y="2188210"/>
            <a:ext cx="3086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762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785" y="645795"/>
            <a:ext cx="11314430" cy="5567045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2"/>
          <p:cNvGrpSpPr/>
          <p:nvPr/>
        </p:nvGrpSpPr>
        <p:grpSpPr>
          <a:xfrm>
            <a:off x="5390515" y="6434455"/>
            <a:ext cx="1411605" cy="94615"/>
            <a:chOff x="5390515" y="6434455"/>
            <a:chExt cx="1411605" cy="94615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51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45" y="6434455"/>
              <a:ext cx="94615" cy="94615"/>
            </a:xfrm>
            <a:prstGeom prst="ellipse">
              <a:avLst/>
            </a:prstGeom>
            <a:noFill/>
            <a:ln w="38100">
              <a:solidFill>
                <a:srgbClr val="F293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901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6200000">
              <a:off x="637794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16200000">
              <a:off x="670687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14375" y="525780"/>
            <a:ext cx="3478530" cy="26670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1565275" y="508635"/>
            <a:ext cx="3116580" cy="3079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흐름도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구현 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– 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장바구니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구매하기</a:t>
            </a:r>
            <a:endParaRPr lang="ko-KR" altLang="en-US" sz="1400" dirty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40" name="자유형 139"/>
          <p:cNvSpPr/>
          <p:nvPr/>
        </p:nvSpPr>
        <p:spPr>
          <a:xfrm>
            <a:off x="767715" y="294005"/>
            <a:ext cx="796925" cy="442595"/>
          </a:xfrm>
          <a:custGeom>
            <a:avLst/>
            <a:gdLst>
              <a:gd name="connsiteX0" fmla="*/ 1906329 w 3145074"/>
              <a:gd name="connsiteY0" fmla="*/ 0 h 1746961"/>
              <a:gd name="connsiteX1" fmla="*/ 2543211 w 3145074"/>
              <a:gd name="connsiteY1" fmla="*/ 519074 h 1746961"/>
              <a:gd name="connsiteX2" fmla="*/ 2550041 w 3145074"/>
              <a:gd name="connsiteY2" fmla="*/ 586822 h 1746961"/>
              <a:gd name="connsiteX3" fmla="*/ 2626000 w 3145074"/>
              <a:gd name="connsiteY3" fmla="*/ 594480 h 1746961"/>
              <a:gd name="connsiteX4" fmla="*/ 3145074 w 3145074"/>
              <a:gd name="connsiteY4" fmla="*/ 1231362 h 1746961"/>
              <a:gd name="connsiteX5" fmla="*/ 2954667 w 3145074"/>
              <a:gd name="connsiteY5" fmla="*/ 1691045 h 1746961"/>
              <a:gd name="connsiteX6" fmla="*/ 2886897 w 3145074"/>
              <a:gd name="connsiteY6" fmla="*/ 1746961 h 1746961"/>
              <a:gd name="connsiteX7" fmla="*/ 328154 w 3145074"/>
              <a:gd name="connsiteY7" fmla="*/ 1746961 h 1746961"/>
              <a:gd name="connsiteX8" fmla="*/ 311080 w 3145074"/>
              <a:gd name="connsiteY8" fmla="*/ 1741661 h 1746961"/>
              <a:gd name="connsiteX9" fmla="*/ 0 w 3145074"/>
              <a:gd name="connsiteY9" fmla="*/ 1272350 h 1746961"/>
              <a:gd name="connsiteX10" fmla="*/ 406688 w 3145074"/>
              <a:gd name="connsiteY10" fmla="*/ 773361 h 1746961"/>
              <a:gd name="connsiteX11" fmla="*/ 471248 w 3145074"/>
              <a:gd name="connsiteY11" fmla="*/ 766853 h 1746961"/>
              <a:gd name="connsiteX12" fmla="*/ 478693 w 3145074"/>
              <a:gd name="connsiteY12" fmla="*/ 742871 h 1746961"/>
              <a:gd name="connsiteX13" fmla="*/ 1049392 w 3145074"/>
              <a:gd name="connsiteY13" fmla="*/ 364586 h 1746961"/>
              <a:gd name="connsiteX14" fmla="*/ 1290480 w 3145074"/>
              <a:gd name="connsiteY14" fmla="*/ 413260 h 1746961"/>
              <a:gd name="connsiteX15" fmla="*/ 1300590 w 3145074"/>
              <a:gd name="connsiteY15" fmla="*/ 418747 h 1746961"/>
              <a:gd name="connsiteX16" fmla="*/ 1307327 w 3145074"/>
              <a:gd name="connsiteY16" fmla="*/ 397046 h 1746961"/>
              <a:gd name="connsiteX17" fmla="*/ 1906329 w 3145074"/>
              <a:gd name="connsiteY17" fmla="*/ 0 h 1746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45074" h="1746961">
                <a:moveTo>
                  <a:pt x="1906329" y="0"/>
                </a:moveTo>
                <a:cubicBezTo>
                  <a:pt x="2220485" y="0"/>
                  <a:pt x="2482593" y="222839"/>
                  <a:pt x="2543211" y="519074"/>
                </a:cubicBezTo>
                <a:lnTo>
                  <a:pt x="2550041" y="586822"/>
                </a:lnTo>
                <a:lnTo>
                  <a:pt x="2626000" y="594480"/>
                </a:lnTo>
                <a:cubicBezTo>
                  <a:pt x="2922235" y="655098"/>
                  <a:pt x="3145074" y="917206"/>
                  <a:pt x="3145074" y="1231362"/>
                </a:cubicBezTo>
                <a:cubicBezTo>
                  <a:pt x="3145074" y="1410880"/>
                  <a:pt x="3072310" y="1573402"/>
                  <a:pt x="2954667" y="1691045"/>
                </a:cubicBezTo>
                <a:lnTo>
                  <a:pt x="2886897" y="1746961"/>
                </a:lnTo>
                <a:lnTo>
                  <a:pt x="328154" y="1746961"/>
                </a:lnTo>
                <a:lnTo>
                  <a:pt x="311080" y="1741661"/>
                </a:lnTo>
                <a:cubicBezTo>
                  <a:pt x="128272" y="1664339"/>
                  <a:pt x="0" y="1483324"/>
                  <a:pt x="0" y="1272350"/>
                </a:cubicBezTo>
                <a:cubicBezTo>
                  <a:pt x="0" y="1026213"/>
                  <a:pt x="174592" y="820855"/>
                  <a:pt x="406688" y="773361"/>
                </a:cubicBezTo>
                <a:lnTo>
                  <a:pt x="471248" y="766853"/>
                </a:lnTo>
                <a:lnTo>
                  <a:pt x="478693" y="742871"/>
                </a:lnTo>
                <a:cubicBezTo>
                  <a:pt x="572719" y="520569"/>
                  <a:pt x="792840" y="364586"/>
                  <a:pt x="1049392" y="364586"/>
                </a:cubicBezTo>
                <a:cubicBezTo>
                  <a:pt x="1134910" y="364586"/>
                  <a:pt x="1216379" y="381918"/>
                  <a:pt x="1290480" y="413260"/>
                </a:cubicBezTo>
                <a:lnTo>
                  <a:pt x="1300590" y="418747"/>
                </a:lnTo>
                <a:lnTo>
                  <a:pt x="1307327" y="397046"/>
                </a:lnTo>
                <a:cubicBezTo>
                  <a:pt x="1406016" y="163719"/>
                  <a:pt x="1637053" y="0"/>
                  <a:pt x="1906329" y="0"/>
                </a:cubicBezTo>
                <a:close/>
              </a:path>
            </a:pathLst>
          </a:custGeom>
          <a:solidFill>
            <a:srgbClr val="F29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2" name="TextBox 141"/>
          <p:cNvSpPr txBox="1"/>
          <p:nvPr/>
        </p:nvSpPr>
        <p:spPr>
          <a:xfrm>
            <a:off x="998220" y="436245"/>
            <a:ext cx="297180" cy="36957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94985" y="1877695"/>
            <a:ext cx="132778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Product.jsp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6137275" y="2268220"/>
            <a:ext cx="635" cy="724535"/>
          </a:xfrm>
          <a:prstGeom prst="straightConnector1">
            <a:avLst/>
          </a:prstGeom>
          <a:ln w="22225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>
            <a:off x="7230745" y="3230880"/>
            <a:ext cx="900430" cy="287020"/>
          </a:xfrm>
          <a:prstGeom prst="straightConnector1">
            <a:avLst/>
          </a:prstGeom>
          <a:ln w="22225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33500" y="989965"/>
            <a:ext cx="109728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02060"/>
                </a:solidFill>
              </a:rPr>
              <a:t>장바구니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237855" y="2227580"/>
            <a:ext cx="163512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02060"/>
                </a:solidFill>
              </a:rPr>
              <a:t>바로 구매하기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3600" y="2972435"/>
            <a:ext cx="263969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CartFrontController.java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4015740" y="3272790"/>
            <a:ext cx="762635" cy="202565"/>
          </a:xfrm>
          <a:prstGeom prst="straightConnector1">
            <a:avLst/>
          </a:prstGeom>
          <a:ln w="22225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60525" y="3384550"/>
            <a:ext cx="233680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CartInsertAction.java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2441575" y="3754120"/>
            <a:ext cx="0" cy="638810"/>
          </a:xfrm>
          <a:prstGeom prst="straightConnector1">
            <a:avLst/>
          </a:prstGeom>
          <a:ln w="22225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H="1" flipV="1">
            <a:off x="2901950" y="3749675"/>
            <a:ext cx="3810" cy="631825"/>
          </a:xfrm>
          <a:prstGeom prst="straightConnector1">
            <a:avLst/>
          </a:prstGeom>
          <a:ln w="22225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962150" y="4443730"/>
            <a:ext cx="163195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cartDAO.java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100695" y="3475355"/>
            <a:ext cx="227457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GoBuyAction.java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9237980" y="3894455"/>
            <a:ext cx="0" cy="675640"/>
          </a:xfrm>
          <a:prstGeom prst="straightConnector1">
            <a:avLst/>
          </a:prstGeom>
          <a:ln w="22225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V="1">
            <a:off x="8898255" y="3834130"/>
            <a:ext cx="0" cy="735330"/>
          </a:xfrm>
          <a:prstGeom prst="straightConnector1">
            <a:avLst/>
          </a:prstGeom>
          <a:ln w="22225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629140" y="4738370"/>
            <a:ext cx="2124075" cy="374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MemberDAO.java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747635" y="4737735"/>
            <a:ext cx="299974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CouponDAO.java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131560" y="4737735"/>
            <a:ext cx="178244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C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artDAO.java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9745345" y="3091180"/>
            <a:ext cx="770890" cy="335280"/>
          </a:xfrm>
          <a:prstGeom prst="straightConnector1">
            <a:avLst/>
          </a:prstGeom>
          <a:ln w="22225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0505440" y="2721610"/>
            <a:ext cx="103695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buy.jsp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 flipV="1">
            <a:off x="2658110" y="2611120"/>
            <a:ext cx="15875" cy="647700"/>
          </a:xfrm>
          <a:prstGeom prst="straightConnector1">
            <a:avLst/>
          </a:prstGeom>
          <a:ln w="22225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314575" y="1165860"/>
            <a:ext cx="282003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ProductDetailAction.java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291590" y="2241550"/>
            <a:ext cx="324866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productFrontController.java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51" name="직선 화살표 연결선 50"/>
          <p:cNvCxnSpPr/>
          <p:nvPr/>
        </p:nvCxnSpPr>
        <p:spPr>
          <a:xfrm flipV="1">
            <a:off x="2559050" y="1504950"/>
            <a:ext cx="239395" cy="619760"/>
          </a:xfrm>
          <a:prstGeom prst="straightConnector1">
            <a:avLst/>
          </a:prstGeom>
          <a:ln w="22225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>
            <a:off x="5019675" y="1425575"/>
            <a:ext cx="575310" cy="347980"/>
          </a:xfrm>
          <a:prstGeom prst="straightConnector1">
            <a:avLst/>
          </a:prstGeom>
          <a:ln w="22225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598920" y="2143125"/>
            <a:ext cx="3086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4377690" y="3169285"/>
            <a:ext cx="26289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2442845" y="3924935"/>
            <a:ext cx="3086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2971165" y="3924935"/>
            <a:ext cx="3086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2731135" y="2919095"/>
            <a:ext cx="3086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673350" y="1773555"/>
            <a:ext cx="3086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5095875" y="1181735"/>
            <a:ext cx="3086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7525385" y="3199765"/>
            <a:ext cx="3086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9283065" y="4023360"/>
            <a:ext cx="3086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8450580" y="4065905"/>
            <a:ext cx="3086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9896475" y="3091180"/>
            <a:ext cx="3086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91" name="타원 90"/>
          <p:cNvSpPr/>
          <p:nvPr/>
        </p:nvSpPr>
        <p:spPr>
          <a:xfrm>
            <a:off x="948690" y="834390"/>
            <a:ext cx="5099685" cy="3978275"/>
          </a:xfrm>
          <a:prstGeom prst="ellipse">
            <a:avLst/>
          </a:prstGeom>
          <a:noFill/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/>
          <p:cNvSpPr/>
          <p:nvPr/>
        </p:nvSpPr>
        <p:spPr>
          <a:xfrm>
            <a:off x="6293485" y="1510030"/>
            <a:ext cx="5151755" cy="4145280"/>
          </a:xfrm>
          <a:prstGeom prst="ellipse">
            <a:avLst/>
          </a:prstGeom>
          <a:noFill/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62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785" y="645795"/>
            <a:ext cx="11314430" cy="5567045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2"/>
          <p:cNvGrpSpPr/>
          <p:nvPr/>
        </p:nvGrpSpPr>
        <p:grpSpPr>
          <a:xfrm>
            <a:off x="5390515" y="6434455"/>
            <a:ext cx="1411605" cy="94615"/>
            <a:chOff x="5390515" y="6434455"/>
            <a:chExt cx="1411605" cy="94615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515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45" y="6434455"/>
              <a:ext cx="94615" cy="94615"/>
            </a:xfrm>
            <a:prstGeom prst="ellipse">
              <a:avLst/>
            </a:prstGeom>
            <a:noFill/>
            <a:ln w="38100">
              <a:solidFill>
                <a:srgbClr val="F293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901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6200000">
              <a:off x="637794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16200000">
              <a:off x="6706870" y="6434455"/>
              <a:ext cx="94615" cy="94615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14375" y="525780"/>
            <a:ext cx="3956050" cy="26670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1565275" y="508635"/>
            <a:ext cx="3649980" cy="3079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흐름도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구현 </a:t>
            </a:r>
            <a:r>
              <a:rPr lang="en-US" altLang="ko-KR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– </a:t>
            </a:r>
            <a:r>
              <a:rPr lang="ko-KR" altLang="en-US" sz="1400" dirty="0" smtClean="0">
                <a:solidFill>
                  <a:srgbClr val="56565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장바구니에서 페이지 동작</a:t>
            </a:r>
            <a:endParaRPr lang="ko-KR" altLang="en-US" sz="1400" dirty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40" name="자유형 139"/>
          <p:cNvSpPr/>
          <p:nvPr/>
        </p:nvSpPr>
        <p:spPr>
          <a:xfrm>
            <a:off x="767715" y="294005"/>
            <a:ext cx="796925" cy="442595"/>
          </a:xfrm>
          <a:custGeom>
            <a:avLst/>
            <a:gdLst>
              <a:gd name="connsiteX0" fmla="*/ 1906329 w 3145074"/>
              <a:gd name="connsiteY0" fmla="*/ 0 h 1746961"/>
              <a:gd name="connsiteX1" fmla="*/ 2543211 w 3145074"/>
              <a:gd name="connsiteY1" fmla="*/ 519074 h 1746961"/>
              <a:gd name="connsiteX2" fmla="*/ 2550041 w 3145074"/>
              <a:gd name="connsiteY2" fmla="*/ 586822 h 1746961"/>
              <a:gd name="connsiteX3" fmla="*/ 2626000 w 3145074"/>
              <a:gd name="connsiteY3" fmla="*/ 594480 h 1746961"/>
              <a:gd name="connsiteX4" fmla="*/ 3145074 w 3145074"/>
              <a:gd name="connsiteY4" fmla="*/ 1231362 h 1746961"/>
              <a:gd name="connsiteX5" fmla="*/ 2954667 w 3145074"/>
              <a:gd name="connsiteY5" fmla="*/ 1691045 h 1746961"/>
              <a:gd name="connsiteX6" fmla="*/ 2886897 w 3145074"/>
              <a:gd name="connsiteY6" fmla="*/ 1746961 h 1746961"/>
              <a:gd name="connsiteX7" fmla="*/ 328154 w 3145074"/>
              <a:gd name="connsiteY7" fmla="*/ 1746961 h 1746961"/>
              <a:gd name="connsiteX8" fmla="*/ 311080 w 3145074"/>
              <a:gd name="connsiteY8" fmla="*/ 1741661 h 1746961"/>
              <a:gd name="connsiteX9" fmla="*/ 0 w 3145074"/>
              <a:gd name="connsiteY9" fmla="*/ 1272350 h 1746961"/>
              <a:gd name="connsiteX10" fmla="*/ 406688 w 3145074"/>
              <a:gd name="connsiteY10" fmla="*/ 773361 h 1746961"/>
              <a:gd name="connsiteX11" fmla="*/ 471248 w 3145074"/>
              <a:gd name="connsiteY11" fmla="*/ 766853 h 1746961"/>
              <a:gd name="connsiteX12" fmla="*/ 478693 w 3145074"/>
              <a:gd name="connsiteY12" fmla="*/ 742871 h 1746961"/>
              <a:gd name="connsiteX13" fmla="*/ 1049392 w 3145074"/>
              <a:gd name="connsiteY13" fmla="*/ 364586 h 1746961"/>
              <a:gd name="connsiteX14" fmla="*/ 1290480 w 3145074"/>
              <a:gd name="connsiteY14" fmla="*/ 413260 h 1746961"/>
              <a:gd name="connsiteX15" fmla="*/ 1300590 w 3145074"/>
              <a:gd name="connsiteY15" fmla="*/ 418747 h 1746961"/>
              <a:gd name="connsiteX16" fmla="*/ 1307327 w 3145074"/>
              <a:gd name="connsiteY16" fmla="*/ 397046 h 1746961"/>
              <a:gd name="connsiteX17" fmla="*/ 1906329 w 3145074"/>
              <a:gd name="connsiteY17" fmla="*/ 0 h 1746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45074" h="1746961">
                <a:moveTo>
                  <a:pt x="1906329" y="0"/>
                </a:moveTo>
                <a:cubicBezTo>
                  <a:pt x="2220485" y="0"/>
                  <a:pt x="2482593" y="222839"/>
                  <a:pt x="2543211" y="519074"/>
                </a:cubicBezTo>
                <a:lnTo>
                  <a:pt x="2550041" y="586822"/>
                </a:lnTo>
                <a:lnTo>
                  <a:pt x="2626000" y="594480"/>
                </a:lnTo>
                <a:cubicBezTo>
                  <a:pt x="2922235" y="655098"/>
                  <a:pt x="3145074" y="917206"/>
                  <a:pt x="3145074" y="1231362"/>
                </a:cubicBezTo>
                <a:cubicBezTo>
                  <a:pt x="3145074" y="1410880"/>
                  <a:pt x="3072310" y="1573402"/>
                  <a:pt x="2954667" y="1691045"/>
                </a:cubicBezTo>
                <a:lnTo>
                  <a:pt x="2886897" y="1746961"/>
                </a:lnTo>
                <a:lnTo>
                  <a:pt x="328154" y="1746961"/>
                </a:lnTo>
                <a:lnTo>
                  <a:pt x="311080" y="1741661"/>
                </a:lnTo>
                <a:cubicBezTo>
                  <a:pt x="128272" y="1664339"/>
                  <a:pt x="0" y="1483324"/>
                  <a:pt x="0" y="1272350"/>
                </a:cubicBezTo>
                <a:cubicBezTo>
                  <a:pt x="0" y="1026213"/>
                  <a:pt x="174592" y="820855"/>
                  <a:pt x="406688" y="773361"/>
                </a:cubicBezTo>
                <a:lnTo>
                  <a:pt x="471248" y="766853"/>
                </a:lnTo>
                <a:lnTo>
                  <a:pt x="478693" y="742871"/>
                </a:lnTo>
                <a:cubicBezTo>
                  <a:pt x="572719" y="520569"/>
                  <a:pt x="792840" y="364586"/>
                  <a:pt x="1049392" y="364586"/>
                </a:cubicBezTo>
                <a:cubicBezTo>
                  <a:pt x="1134910" y="364586"/>
                  <a:pt x="1216379" y="381918"/>
                  <a:pt x="1290480" y="413260"/>
                </a:cubicBezTo>
                <a:lnTo>
                  <a:pt x="1300590" y="418747"/>
                </a:lnTo>
                <a:lnTo>
                  <a:pt x="1307327" y="397046"/>
                </a:lnTo>
                <a:cubicBezTo>
                  <a:pt x="1406016" y="163719"/>
                  <a:pt x="1637053" y="0"/>
                  <a:pt x="1906329" y="0"/>
                </a:cubicBezTo>
                <a:close/>
              </a:path>
            </a:pathLst>
          </a:custGeom>
          <a:solidFill>
            <a:srgbClr val="F29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2" name="TextBox 141"/>
          <p:cNvSpPr txBox="1"/>
          <p:nvPr/>
        </p:nvSpPr>
        <p:spPr>
          <a:xfrm>
            <a:off x="998220" y="436245"/>
            <a:ext cx="297180" cy="36957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37505" y="858520"/>
            <a:ext cx="98742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Cart.jsp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5952490" y="1249680"/>
            <a:ext cx="0" cy="66675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775835" y="1916430"/>
            <a:ext cx="257111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cartFrontController.java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37715" y="2734310"/>
            <a:ext cx="248158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CartUpdateAction.java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4629785" y="2273935"/>
            <a:ext cx="291465" cy="59626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55570" y="1419860"/>
            <a:ext cx="155448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02060"/>
                </a:solidFill>
              </a:rPr>
              <a:t>상품수량변</a:t>
            </a:r>
            <a:r>
              <a:rPr lang="ko-KR" altLang="en-US" dirty="0">
                <a:solidFill>
                  <a:srgbClr val="002060"/>
                </a:solidFill>
              </a:rPr>
              <a:t>경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908290" y="1459230"/>
            <a:ext cx="109728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02060"/>
                </a:solidFill>
              </a:rPr>
              <a:t>상품삭제</a:t>
            </a:r>
            <a:endParaRPr lang="ko-KR" altLang="en-US" dirty="0">
              <a:solidFill>
                <a:srgbClr val="002060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3861435" y="3115945"/>
            <a:ext cx="13335" cy="90106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684655" y="4213860"/>
            <a:ext cx="198183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MemberDAO.java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945890" y="4213860"/>
            <a:ext cx="153860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CartDAO.java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 flipV="1">
            <a:off x="3516630" y="3147695"/>
            <a:ext cx="0" cy="86931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019165" y="1434465"/>
            <a:ext cx="3086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961255" y="2463800"/>
            <a:ext cx="3086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874770" y="3277235"/>
            <a:ext cx="3086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156585" y="3289300"/>
            <a:ext cx="3086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cxnSp>
        <p:nvCxnSpPr>
          <p:cNvPr id="35" name="직선 화살표 연결선 34"/>
          <p:cNvCxnSpPr/>
          <p:nvPr/>
        </p:nvCxnSpPr>
        <p:spPr>
          <a:xfrm flipV="1">
            <a:off x="4184015" y="1176655"/>
            <a:ext cx="892175" cy="153733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420870" y="1644015"/>
            <a:ext cx="3086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</a:t>
            </a:r>
            <a:endParaRPr lang="ko-KR" altLang="en-US" dirty="0"/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7117080" y="2284095"/>
            <a:ext cx="344170" cy="57340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475855" y="2832735"/>
            <a:ext cx="239268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CartDeleteAction.java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486525" y="4240530"/>
            <a:ext cx="198183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MemberDAO.java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9046210" y="4252595"/>
            <a:ext cx="153860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CartDAO.java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 flipH="1" flipV="1">
            <a:off x="6882130" y="1155065"/>
            <a:ext cx="1266190" cy="161290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731125" y="1974215"/>
            <a:ext cx="3086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</a:t>
            </a:r>
            <a:endParaRPr lang="ko-KR" altLang="en-US" dirty="0"/>
          </a:p>
        </p:txBody>
      </p:sp>
      <p:cxnSp>
        <p:nvCxnSpPr>
          <p:cNvPr id="77" name="직선 화살표 연결선 76"/>
          <p:cNvCxnSpPr/>
          <p:nvPr/>
        </p:nvCxnSpPr>
        <p:spPr>
          <a:xfrm>
            <a:off x="8721090" y="3199130"/>
            <a:ext cx="13335" cy="90106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 flipV="1">
            <a:off x="8376285" y="3230880"/>
            <a:ext cx="0" cy="86931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8734425" y="3415665"/>
            <a:ext cx="3086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8016875" y="3427095"/>
            <a:ext cx="3086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89" name="직사각형 88"/>
          <p:cNvSpPr/>
          <p:nvPr/>
        </p:nvSpPr>
        <p:spPr>
          <a:xfrm>
            <a:off x="1486535" y="4119245"/>
            <a:ext cx="4406265" cy="539750"/>
          </a:xfrm>
          <a:prstGeom prst="rect">
            <a:avLst/>
          </a:prstGeom>
          <a:noFill/>
          <a:ln w="22225" cap="flat">
            <a:solidFill>
              <a:schemeClr val="accent2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377940" y="4154805"/>
            <a:ext cx="4406265" cy="539750"/>
          </a:xfrm>
          <a:prstGeom prst="rect">
            <a:avLst/>
          </a:prstGeom>
          <a:noFill/>
          <a:ln w="22225" cap="flat">
            <a:solidFill>
              <a:schemeClr val="accent2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62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Pages>68</Pages>
  <Words>1384</Words>
  <Characters>0</Characters>
  <Application>Microsoft Office PowerPoint</Application>
  <DocSecurity>0</DocSecurity>
  <PresentationFormat>사용자 지정</PresentationFormat>
  <Lines>0</Lines>
  <Paragraphs>506</Paragraphs>
  <Slides>56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3" baseType="lpstr">
      <vt:lpstr>굴림</vt:lpstr>
      <vt:lpstr>Arial</vt:lpstr>
      <vt:lpstr>Wingdings</vt:lpstr>
      <vt:lpstr>210 콤퓨타세탁 R</vt:lpstr>
      <vt:lpstr>맑은 고딕</vt:lpstr>
      <vt:lpstr>210 콤퓨타세탁 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hhj</dc:creator>
  <cp:lastModifiedBy>김현지</cp:lastModifiedBy>
  <cp:revision>17</cp:revision>
  <dcterms:modified xsi:type="dcterms:W3CDTF">2019-09-10T00:37:36Z</dcterms:modified>
</cp:coreProperties>
</file>